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58E31"/>
    <a:srgbClr val="7F7F7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7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23DE-D1FE-4FAE-9956-30653CABAF06}" type="datetimeFigureOut">
              <a:rPr lang="fr-FR" smtClean="0"/>
              <a:t>15/02/2022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6CCA-1314-4771-9519-12470609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9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A8AF-A702-463A-A237-D104C19EE4EE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A6E6-DB7F-47E6-8F44-46E95BED5314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7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146D-1531-4580-BEA0-E7A4856AE2CE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124F-498A-42CB-8A87-F29B7343BCA0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BC6D-0E26-4F94-9E5D-225418443D68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821D-965F-4846-911B-0FA68FF87044}" type="datetime1">
              <a:rPr lang="fr-FR" smtClean="0"/>
              <a:t>15/02/2022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6EFE-1971-4E01-A215-35E8062298D3}" type="datetime1">
              <a:rPr lang="fr-FR" smtClean="0"/>
              <a:t>15/02/2022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53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98B6-391B-4F41-8293-5DC540BB7948}" type="datetime1">
              <a:rPr lang="fr-FR" smtClean="0"/>
              <a:t>15/02/2022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8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4A6F-29BE-4992-AF20-5D737513AAFF}" type="datetime1">
              <a:rPr lang="fr-FR" smtClean="0"/>
              <a:t>15/02/2022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0D8B-00F7-4BFF-BD90-C61EB375CE32}" type="datetime1">
              <a:rPr lang="fr-FR" smtClean="0"/>
              <a:t>15/02/2022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7CC1-5A09-42B0-8BE0-C592A9737145}" type="datetime1">
              <a:rPr lang="fr-FR" smtClean="0"/>
              <a:t>15/02/2022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42D3-6B50-4B4D-B4B3-9E1A52135110}" type="datetime1">
              <a:rPr lang="fr-FR" smtClean="0"/>
              <a:t>15/02/2022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66A7-9712-4F5C-AC2F-2067CBAF3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Photo\MARKETING - PHOTOTHEQUE\07 OSSATURE CHARPENTE BOIS\93110 ROSNY SOUS BOIS ECOLE METROPOLITAN\livraison rosny\IMG_210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thomas\Desktop\logo-utb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507810" cy="25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504056" y="144016"/>
            <a:ext cx="8604448" cy="3429000"/>
          </a:xfrm>
        </p:spPr>
        <p:txBody>
          <a:bodyPr>
            <a:normAutofit/>
          </a:bodyPr>
          <a:lstStyle/>
          <a:p>
            <a:pPr algn="l"/>
            <a:r>
              <a:rPr lang="fr-FR" sz="5400" dirty="0" smtClean="0">
                <a:solidFill>
                  <a:srgbClr val="558E31"/>
                </a:solidFill>
                <a:latin typeface="Roboto Lt" pitchFamily="2" charset="0"/>
                <a:ea typeface="Roboto Lt" pitchFamily="2" charset="0"/>
              </a:rPr>
              <a:t>Groupe scolaire </a:t>
            </a:r>
            <a:br>
              <a:rPr lang="fr-FR" sz="5400" dirty="0" smtClean="0">
                <a:solidFill>
                  <a:srgbClr val="558E31"/>
                </a:solidFill>
                <a:latin typeface="Roboto Lt" pitchFamily="2" charset="0"/>
                <a:ea typeface="Roboto Lt" pitchFamily="2" charset="0"/>
              </a:rPr>
            </a:br>
            <a:r>
              <a:rPr lang="fr-FR" sz="5400" dirty="0" smtClean="0">
                <a:solidFill>
                  <a:srgbClr val="558E31"/>
                </a:solidFill>
                <a:latin typeface="Roboto Lt" pitchFamily="2" charset="0"/>
                <a:ea typeface="Roboto Lt" pitchFamily="2" charset="0"/>
              </a:rPr>
              <a:t>Simone Veil</a:t>
            </a:r>
            <a:br>
              <a:rPr lang="fr-FR" sz="5400" dirty="0" smtClean="0">
                <a:solidFill>
                  <a:srgbClr val="558E31"/>
                </a:solidFill>
                <a:latin typeface="Roboto Lt" pitchFamily="2" charset="0"/>
                <a:ea typeface="Roboto Lt" pitchFamily="2" charset="0"/>
              </a:rPr>
            </a:br>
            <a:endParaRPr lang="fr-FR" sz="5400" dirty="0">
              <a:solidFill>
                <a:srgbClr val="558E3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6400800" cy="1452364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Rosny-Sous-Bois (93110)</a:t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Présentation du projet </a:t>
            </a:r>
            <a:endParaRPr lang="fr-FR" i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6381328"/>
            <a:ext cx="4968552" cy="288032"/>
          </a:xfrm>
          <a:prstGeom prst="rect">
            <a:avLst/>
          </a:prstGeom>
          <a:solidFill>
            <a:srgbClr val="558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179512" y="6348536"/>
            <a:ext cx="5256584" cy="39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i="1" dirty="0" smtClean="0">
                <a:solidFill>
                  <a:schemeClr val="bg1">
                    <a:lumMod val="95000"/>
                  </a:schemeClr>
                </a:solidFill>
              </a:rPr>
              <a:t>THOMAS Constance – Février 2022 – groupe </a:t>
            </a:r>
            <a:r>
              <a:rPr lang="fr-FR" sz="1600" i="1" dirty="0" err="1" smtClean="0">
                <a:solidFill>
                  <a:schemeClr val="bg1">
                    <a:lumMod val="95000"/>
                  </a:schemeClr>
                </a:solidFill>
              </a:rPr>
              <a:t>utb</a:t>
            </a:r>
            <a:r>
              <a:rPr lang="fr-FR" sz="1600" i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fr-FR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2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Projet pédagogique en faveur du développement durable 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18145" y="1460984"/>
            <a:ext cx="8718351" cy="4416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Utb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participe à la construction d’une école de 12 classes pour la ville de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Rosny-Sous-Bois. Cette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 a pour ambition de réaliser un bâtiment à hautes performances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énergétiques, </a:t>
            </a:r>
            <a:r>
              <a:rPr lang="fr-F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éco-responsable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tout en favorisant l’emploi de matériaux locaux et d’entreprises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locales. L’opération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en structure bois et isolation paille avec enduit en terre, toitures terrasses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végétalisées et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couverture en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chêne fut livrée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septembre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2021. 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C’est une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construction résiliente aux changements énergétiques, climatiques et environnementaux du 21ème siècle, et qui intègre les prémices d’une architecture régénérative. L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’objectif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 de mener des actions neutres voire positives vis-à-vis de l’environnement. </a:t>
            </a:r>
          </a:p>
          <a:p>
            <a:pPr marL="0" indent="0">
              <a:buNone/>
            </a:pPr>
            <a:endParaRPr lang="fr-F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 La conception tend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 l’énergie passive, exigence légèrement supérieure à la norme BBC qui s’installe depuis la réglementation thermique de 2012,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conception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bioclimatique avec un apport gratuit d’énergie solaire et une régulation thermique se dédouanant des systèmes technologiques coûteux,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ventilation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naturelle contrôlée, avec un système innovant de récupération de chaleur pour diminuer la dépendance à l’énergie électrique,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commande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manuelle de tout ce qui peut l’être,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utilisation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matériaux et produits sains pour la santé des enfants, notamment relatifs à la qualité de l’air,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Minimiser l’utilisation de membranes plastiques (pare-pluie, pare-vapeur) et scotchs, en réalisant notamment l’étanchéité des murs grâce à un enduit plâtre + terre intérieur et extérieur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utilisation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matériaux bio-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sourcés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ou recyclés (bois, paille, terre), pour limiter l’empreinte carbone du bâtiment (faible émission de gaz à effet de serre et faible utilisation du pétrole : ressource chère et en voie de disparition), et s’attacher à une des nouvelles orientations données par le code des marchés publics (utilisation directe des produits de l’agriculture),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réflexion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autour de la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démontabilité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du bâtiment en fin de vie afin d’envisager réemployer les différents éléments 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récupération d’eau de pluie, la présence d’un jardin potager,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poursuite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d’une démarche participative contrôlée, 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Créer les conditions favorables à la transmission de valeurs liées au respect de l’environnement </a:t>
            </a:r>
          </a:p>
        </p:txBody>
      </p:sp>
    </p:spTree>
    <p:extLst>
      <p:ext uri="{BB962C8B-B14F-4D97-AF65-F5344CB8AC3E}">
        <p14:creationId xmlns:p14="http://schemas.microsoft.com/office/powerpoint/2010/main" val="285135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3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P:\Photo\MARKETING - PHOTOTHEQUE\2021\rosny aout 2021 a classer\RosnyVII_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4822"/>
            <a:ext cx="8410904" cy="56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4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Projet pédagogique en faveur du développement durable 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 descr="P:\Photo\MARKETING - PHOTOTHEQUE\2021\rosny aout 2021 a classer\RosnyVII_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40999" cy="28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Photo\MARKETING - PHOTOTHEQUE\2021\rosny aout 2021 a classer\RosnyVII_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27188" b="4234"/>
          <a:stretch/>
        </p:blipFill>
        <p:spPr bwMode="auto">
          <a:xfrm>
            <a:off x="323528" y="4293097"/>
            <a:ext cx="4240999" cy="22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Photo\MARKETING - PHOTOTHEQUE\2021\rosny aout 2021 a classer\RosnyVII_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03993"/>
            <a:ext cx="3528391" cy="5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5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Organisation de l’entreprise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268760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L’intégralité du bois utilisé provient des forêts avoisinantes et à été transporté par les moyens les moins destructeur pour la forêt. 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Utb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s’est ensuite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équipé d’un atelier «usine» à paille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à Romainville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dans lequel les structures bois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issues 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notre atelier de fabrication ont été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assemblées et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remplies de paille fortement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compressée. Elles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sont ensuite recouvertes d’enduit à base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terre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 séchées au four.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caissons terminés sont transportés sur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 chantier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afin de constituer l’enveloppe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bâtiment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3074" name="Picture 2" descr="P:\Photo\MARKETING - PHOTOTHEQUE\07 OSSATURE CHARPENTE BOIS\93110 ROSNY SOUS BOIS ECOLE METROPOLITAN\bois vert\Villarceaux_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2"/>
          <a:stretch/>
        </p:blipFill>
        <p:spPr bwMode="auto">
          <a:xfrm>
            <a:off x="323528" y="2924944"/>
            <a:ext cx="4320480" cy="34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Photo\MARKETING - PHOTOTHEQUE\07 OSSATURE CHARPENTE BOIS\93110 ROSNY SOUS BOIS ECOLE METROPOLITAN\10 juillet 2020\Atelier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4" b="-1"/>
          <a:stretch/>
        </p:blipFill>
        <p:spPr bwMode="auto">
          <a:xfrm>
            <a:off x="4735703" y="2924944"/>
            <a:ext cx="4275043" cy="16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:\Photo\MARKETING - PHOTOTHEQUE\07 OSSATURE CHARPENTE BOIS\93110 ROSNY SOUS BOIS ECOLE METROPOLITAN\10 juillet 2020\Atelier_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3" b="10149"/>
          <a:stretch/>
        </p:blipFill>
        <p:spPr bwMode="auto">
          <a:xfrm>
            <a:off x="4735702" y="4617541"/>
            <a:ext cx="4275043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6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et montant des travaux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268760"/>
            <a:ext cx="42484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Construction neuve selon les règles Pro-paille.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Réalisation des lots structure bois,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toitures terrasses, couverture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bois, charpente,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menuiseries extérieures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 enduits terre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intérieur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/ extérieur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Bâtiment Passif classique.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Démarche bâtiment durable francilien.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Ventilation naturelle via tour à vent avec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récupération 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chaleur.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Couverture végétalisée et tuiles en chêne brûlé.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Caissons de toiture et planchers en bois isolés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avec du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coton recyclé, préfabriqués en usine.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Caissons de toiture :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Agepan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16mm, pannes et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chevrons sapin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isolant Métisse 300mm, OSB 15mm.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Caissons de plancher : OSB 15mm, solive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sapin, Métis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100mm,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liteaux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Menuiseries extérieures bois/alu, triple vitrage.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Paille bio issue de l’agroforesterie.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Murs ossature bois, double structure sapin,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remplissage paille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47 cm (U= 0,14 W/m² R)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Enduit terre intérieur : terre locale, sable et paille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Enduit terre extérieur : terre locale, chaux et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sable formant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pare-pluie et pare-vapeur.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3 883 m² SDP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6 571 K€ TTC</a:t>
            </a:r>
          </a:p>
        </p:txBody>
      </p:sp>
      <p:pic>
        <p:nvPicPr>
          <p:cNvPr id="4099" name="Picture 3" descr="P:\Photo\MARKETING - PHOTOTHEQUE\07 OSSATURE CHARPENTE BOIS\93110 ROSNY SOUS BOIS ECOLE METROPOLITAN\livraison rosny\IMG_2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5896" y="1572816"/>
            <a:ext cx="5888832" cy="44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7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Enjeux du projet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268760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Travail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avec des matériaux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biosourcés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locaux.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Techniques ancestrales utilisées ; paille et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enduit terre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Fabrication de poutres porteuses par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superpositions 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poutres en chêne claveté (sections 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bois tenues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ensemble par le biais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clavettes pour former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une poutre).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Structure constituée de portiques en chêne porteur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Utilisation de bois massif uniquement.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Cage d’ascenseur en CLT cloué : panneaux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composé 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lames de bois massif croisées.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• Aucun matériau inerte n’est utilisé sur chantier.</a:t>
            </a:r>
          </a:p>
        </p:txBody>
      </p:sp>
      <p:pic>
        <p:nvPicPr>
          <p:cNvPr id="5122" name="Picture 2" descr="P:\Photo\MARKETING - PHOTOTHEQUE\07 OSSATURE CHARPENTE BOIS\93110 ROSNY SOUS BOIS ECOLE METROPOLITAN\31 juillet 2020\RosnyII_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379008" y="4030788"/>
            <a:ext cx="4337008" cy="26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:\Photo\MARKETING - PHOTOTHEQUE\07 OSSATURE CHARPENTE BOIS\93110 ROSNY SOUS BOIS ECOLE METROPOLITAN\31 juillet 2020\RosnyII_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178263" cy="62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8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87424" y="764704"/>
            <a:ext cx="6400800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Enjeux du projet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146" name="Picture 2" descr="P:\Photo\MARKETING - PHOTOTHEQUE\07 OSSATURE CHARPENTE BOIS\93110 ROSNY SOUS BOIS ECOLE METROPOLITAN\livraison rosny\IMG_11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/>
          <a:stretch/>
        </p:blipFill>
        <p:spPr bwMode="auto">
          <a:xfrm>
            <a:off x="165125" y="756072"/>
            <a:ext cx="8893364" cy="58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66A7-9712-4F5C-AC2F-2067CBAF35FE}" type="slidenum">
              <a:rPr lang="fr-FR" smtClean="0"/>
              <a:t>9</a:t>
            </a:fld>
            <a:endParaRPr lang="fr-FR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79512" y="188640"/>
            <a:ext cx="6400800" cy="14523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558E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des travaux </a:t>
            </a:r>
            <a:endParaRPr lang="fr-FR" dirty="0">
              <a:solidFill>
                <a:srgbClr val="558E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170" name="Picture 2" descr="P:\Photo\MARKETING - PHOTOTHEQUE\07 OSSATURE CHARPENTE BOIS\93110 ROSNY SOUS BOIS ECOLE METROPOLITAN\livraison rosny\IMG_2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915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:\Photo\MARKETING - PHOTOTHEQUE\07 OSSATURE CHARPENTE BOIS\93110 ROSNY SOUS BOIS ECOLE METROPOLITAN\livraison rosny\IMG_21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6260"/>
          <a:stretch/>
        </p:blipFill>
        <p:spPr bwMode="auto">
          <a:xfrm rot="5400000">
            <a:off x="4045791" y="1839419"/>
            <a:ext cx="5984954" cy="3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:\Photo\MARKETING - PHOTOTHEQUE\07 OSSATURE CHARPENTE BOIS\93110 ROSNY SOUS BOIS ECOLE METROPOLITAN\livraison rosny\IMG_2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18402"/>
          <a:stretch/>
        </p:blipFill>
        <p:spPr bwMode="auto">
          <a:xfrm>
            <a:off x="179512" y="4410076"/>
            <a:ext cx="4752528" cy="2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782</Words>
  <Application>Microsoft Office PowerPoint</Application>
  <PresentationFormat>Affichage à l'écran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Groupe scolaire  Simone Veil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Constance</dc:creator>
  <cp:lastModifiedBy>THOMAS Constance</cp:lastModifiedBy>
  <cp:revision>20</cp:revision>
  <dcterms:created xsi:type="dcterms:W3CDTF">2021-12-22T07:27:31Z</dcterms:created>
  <dcterms:modified xsi:type="dcterms:W3CDTF">2022-02-15T10:58:05Z</dcterms:modified>
</cp:coreProperties>
</file>