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59" r:id="rId4"/>
    <p:sldId id="437" r:id="rId5"/>
    <p:sldId id="485" r:id="rId6"/>
    <p:sldId id="486" r:id="rId7"/>
    <p:sldId id="487" r:id="rId8"/>
    <p:sldId id="321" r:id="rId9"/>
    <p:sldId id="339" r:id="rId10"/>
    <p:sldId id="278" r:id="rId11"/>
    <p:sldId id="484" r:id="rId12"/>
    <p:sldId id="286" r:id="rId13"/>
    <p:sldId id="282" r:id="rId14"/>
    <p:sldId id="452" r:id="rId15"/>
    <p:sldId id="454" r:id="rId16"/>
    <p:sldId id="475" r:id="rId17"/>
    <p:sldId id="476" r:id="rId18"/>
    <p:sldId id="330" r:id="rId19"/>
    <p:sldId id="347" r:id="rId20"/>
    <p:sldId id="459" r:id="rId21"/>
    <p:sldId id="335" r:id="rId22"/>
    <p:sldId id="350" r:id="rId23"/>
    <p:sldId id="272" r:id="rId24"/>
    <p:sldId id="460" r:id="rId25"/>
    <p:sldId id="462" r:id="rId26"/>
    <p:sldId id="465" r:id="rId27"/>
    <p:sldId id="467" r:id="rId28"/>
    <p:sldId id="481" r:id="rId29"/>
    <p:sldId id="483" r:id="rId30"/>
    <p:sldId id="469" r:id="rId31"/>
    <p:sldId id="482" r:id="rId32"/>
    <p:sldId id="303" r:id="rId33"/>
    <p:sldId id="295" r:id="rId34"/>
    <p:sldId id="304" r:id="rId35"/>
    <p:sldId id="307" r:id="rId36"/>
    <p:sldId id="308" r:id="rId37"/>
    <p:sldId id="309"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148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425C8-DA26-4E4E-A20A-693543C7ED70}" type="datetimeFigureOut">
              <a:rPr lang="en-GB" smtClean="0"/>
              <a:t>11/03/2021</a:t>
            </a:fld>
            <a:endParaRPr lang="en-GB"/>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A7F72-9F01-4DFA-BFD7-04703625C80F}" type="slidenum">
              <a:rPr lang="en-GB" smtClean="0"/>
              <a:t>‹N°›</a:t>
            </a:fld>
            <a:endParaRPr lang="en-GB"/>
          </a:p>
        </p:txBody>
      </p:sp>
    </p:spTree>
    <p:extLst>
      <p:ext uri="{BB962C8B-B14F-4D97-AF65-F5344CB8AC3E}">
        <p14:creationId xmlns:p14="http://schemas.microsoft.com/office/powerpoint/2010/main" val="188334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AFD53BB-98D4-40C4-B113-E716B981D081}" type="datetimeFigureOut">
              <a:rPr lang="fr-FR" smtClean="0"/>
              <a:t>11/03/2021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4943B4-8883-4813-B90D-2826827918FD}" type="slidenum">
              <a:rPr lang="fr-FR" smtClean="0"/>
              <a:t>‹N°›</a:t>
            </a:fld>
            <a:endParaRPr lang="fr-FR"/>
          </a:p>
        </p:txBody>
      </p:sp>
    </p:spTree>
    <p:extLst>
      <p:ext uri="{BB962C8B-B14F-4D97-AF65-F5344CB8AC3E}">
        <p14:creationId xmlns:p14="http://schemas.microsoft.com/office/powerpoint/2010/main" val="499598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FD53BB-98D4-40C4-B113-E716B981D081}" type="datetimeFigureOut">
              <a:rPr lang="fr-FR" smtClean="0"/>
              <a:t>11/03/2021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4943B4-8883-4813-B90D-2826827918FD}" type="slidenum">
              <a:rPr lang="fr-FR" smtClean="0"/>
              <a:t>‹N°›</a:t>
            </a:fld>
            <a:endParaRPr lang="fr-FR"/>
          </a:p>
        </p:txBody>
      </p:sp>
    </p:spTree>
    <p:extLst>
      <p:ext uri="{BB962C8B-B14F-4D97-AF65-F5344CB8AC3E}">
        <p14:creationId xmlns:p14="http://schemas.microsoft.com/office/powerpoint/2010/main" val="392915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FD53BB-98D4-40C4-B113-E716B981D081}" type="datetimeFigureOut">
              <a:rPr lang="fr-FR" smtClean="0"/>
              <a:t>11/03/2021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4943B4-8883-4813-B90D-2826827918FD}" type="slidenum">
              <a:rPr lang="fr-FR" smtClean="0"/>
              <a:t>‹N°›</a:t>
            </a:fld>
            <a:endParaRPr lang="fr-FR"/>
          </a:p>
        </p:txBody>
      </p:sp>
    </p:spTree>
    <p:extLst>
      <p:ext uri="{BB962C8B-B14F-4D97-AF65-F5344CB8AC3E}">
        <p14:creationId xmlns:p14="http://schemas.microsoft.com/office/powerpoint/2010/main" val="273801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FD53BB-98D4-40C4-B113-E716B981D081}" type="datetimeFigureOut">
              <a:rPr lang="fr-FR" smtClean="0"/>
              <a:t>11/03/2021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4943B4-8883-4813-B90D-2826827918FD}" type="slidenum">
              <a:rPr lang="fr-FR" smtClean="0"/>
              <a:t>‹N°›</a:t>
            </a:fld>
            <a:endParaRPr lang="fr-FR"/>
          </a:p>
        </p:txBody>
      </p:sp>
    </p:spTree>
    <p:extLst>
      <p:ext uri="{BB962C8B-B14F-4D97-AF65-F5344CB8AC3E}">
        <p14:creationId xmlns:p14="http://schemas.microsoft.com/office/powerpoint/2010/main" val="148020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AFD53BB-98D4-40C4-B113-E716B981D081}" type="datetimeFigureOut">
              <a:rPr lang="fr-FR" smtClean="0"/>
              <a:t>11/03/2021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F4943B4-8883-4813-B90D-2826827918FD}" type="slidenum">
              <a:rPr lang="fr-FR" smtClean="0"/>
              <a:t>‹N°›</a:t>
            </a:fld>
            <a:endParaRPr lang="fr-FR"/>
          </a:p>
        </p:txBody>
      </p:sp>
    </p:spTree>
    <p:extLst>
      <p:ext uri="{BB962C8B-B14F-4D97-AF65-F5344CB8AC3E}">
        <p14:creationId xmlns:p14="http://schemas.microsoft.com/office/powerpoint/2010/main" val="244313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AFD53BB-98D4-40C4-B113-E716B981D081}" type="datetimeFigureOut">
              <a:rPr lang="fr-FR" smtClean="0"/>
              <a:t>11/03/2021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4943B4-8883-4813-B90D-2826827918FD}" type="slidenum">
              <a:rPr lang="fr-FR" smtClean="0"/>
              <a:t>‹N°›</a:t>
            </a:fld>
            <a:endParaRPr lang="fr-FR"/>
          </a:p>
        </p:txBody>
      </p:sp>
    </p:spTree>
    <p:extLst>
      <p:ext uri="{BB962C8B-B14F-4D97-AF65-F5344CB8AC3E}">
        <p14:creationId xmlns:p14="http://schemas.microsoft.com/office/powerpoint/2010/main" val="401041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AFD53BB-98D4-40C4-B113-E716B981D081}" type="datetimeFigureOut">
              <a:rPr lang="fr-FR" smtClean="0"/>
              <a:t>11/03/2021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F4943B4-8883-4813-B90D-2826827918FD}" type="slidenum">
              <a:rPr lang="fr-FR" smtClean="0"/>
              <a:t>‹N°›</a:t>
            </a:fld>
            <a:endParaRPr lang="fr-FR"/>
          </a:p>
        </p:txBody>
      </p:sp>
    </p:spTree>
    <p:extLst>
      <p:ext uri="{BB962C8B-B14F-4D97-AF65-F5344CB8AC3E}">
        <p14:creationId xmlns:p14="http://schemas.microsoft.com/office/powerpoint/2010/main" val="377909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AFD53BB-98D4-40C4-B113-E716B981D081}" type="datetimeFigureOut">
              <a:rPr lang="fr-FR" smtClean="0"/>
              <a:t>11/03/2021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F4943B4-8883-4813-B90D-2826827918FD}" type="slidenum">
              <a:rPr lang="fr-FR" smtClean="0"/>
              <a:t>‹N°›</a:t>
            </a:fld>
            <a:endParaRPr lang="fr-FR"/>
          </a:p>
        </p:txBody>
      </p:sp>
    </p:spTree>
    <p:extLst>
      <p:ext uri="{BB962C8B-B14F-4D97-AF65-F5344CB8AC3E}">
        <p14:creationId xmlns:p14="http://schemas.microsoft.com/office/powerpoint/2010/main" val="258289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D53BB-98D4-40C4-B113-E716B981D081}" type="datetimeFigureOut">
              <a:rPr lang="fr-FR" smtClean="0"/>
              <a:t>11/03/2021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F4943B4-8883-4813-B90D-2826827918FD}" type="slidenum">
              <a:rPr lang="fr-FR" smtClean="0"/>
              <a:t>‹N°›</a:t>
            </a:fld>
            <a:endParaRPr lang="fr-FR"/>
          </a:p>
        </p:txBody>
      </p:sp>
    </p:spTree>
    <p:extLst>
      <p:ext uri="{BB962C8B-B14F-4D97-AF65-F5344CB8AC3E}">
        <p14:creationId xmlns:p14="http://schemas.microsoft.com/office/powerpoint/2010/main" val="1480985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AFD53BB-98D4-40C4-B113-E716B981D081}" type="datetimeFigureOut">
              <a:rPr lang="fr-FR" smtClean="0"/>
              <a:t>11/03/2021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4943B4-8883-4813-B90D-2826827918FD}" type="slidenum">
              <a:rPr lang="fr-FR" smtClean="0"/>
              <a:t>‹N°›</a:t>
            </a:fld>
            <a:endParaRPr lang="fr-FR"/>
          </a:p>
        </p:txBody>
      </p:sp>
    </p:spTree>
    <p:extLst>
      <p:ext uri="{BB962C8B-B14F-4D97-AF65-F5344CB8AC3E}">
        <p14:creationId xmlns:p14="http://schemas.microsoft.com/office/powerpoint/2010/main" val="36238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AFD53BB-98D4-40C4-B113-E716B981D081}" type="datetimeFigureOut">
              <a:rPr lang="fr-FR" smtClean="0"/>
              <a:t>11/03/2021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F4943B4-8883-4813-B90D-2826827918FD}" type="slidenum">
              <a:rPr lang="fr-FR" smtClean="0"/>
              <a:t>‹N°›</a:t>
            </a:fld>
            <a:endParaRPr lang="fr-FR"/>
          </a:p>
        </p:txBody>
      </p:sp>
    </p:spTree>
    <p:extLst>
      <p:ext uri="{BB962C8B-B14F-4D97-AF65-F5344CB8AC3E}">
        <p14:creationId xmlns:p14="http://schemas.microsoft.com/office/powerpoint/2010/main" val="54384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D53BB-98D4-40C4-B113-E716B981D081}" type="datetimeFigureOut">
              <a:rPr lang="fr-FR" smtClean="0"/>
              <a:t>11/03/2021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943B4-8883-4813-B90D-2826827918FD}" type="slidenum">
              <a:rPr lang="fr-FR" smtClean="0"/>
              <a:t>‹N°›</a:t>
            </a:fld>
            <a:endParaRPr lang="fr-FR"/>
          </a:p>
        </p:txBody>
      </p:sp>
    </p:spTree>
    <p:extLst>
      <p:ext uri="{BB962C8B-B14F-4D97-AF65-F5344CB8AC3E}">
        <p14:creationId xmlns:p14="http://schemas.microsoft.com/office/powerpoint/2010/main" val="2119907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sv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jpeg"/></Relationships>
</file>

<file path=ppt/slides/_rels/slide10.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38.pn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73.jpeg"/><Relationship Id="rId4" Type="http://schemas.openxmlformats.org/officeDocument/2006/relationships/image" Target="../media/image72.jpe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75.jpeg"/><Relationship Id="rId7" Type="http://schemas.openxmlformats.org/officeDocument/2006/relationships/image" Target="../media/image73.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38.png"/><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82.jpeg"/><Relationship Id="rId4" Type="http://schemas.openxmlformats.org/officeDocument/2006/relationships/image" Target="../media/image81.jpe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84.jpeg"/><Relationship Id="rId7" Type="http://schemas.openxmlformats.org/officeDocument/2006/relationships/image" Target="../media/image37.jpeg"/><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_rels/slide14.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38.png"/><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91.jpeg"/><Relationship Id="rId4" Type="http://schemas.openxmlformats.org/officeDocument/2006/relationships/image" Target="../media/image90.jpeg"/></Relationships>
</file>

<file path=ppt/slides/_rels/slide1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96.jpeg"/></Relationships>
</file>

<file path=ppt/slides/_rels/slide1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98.jpeg"/></Relationships>
</file>

<file path=ppt/slides/_rels/slide1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01.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04.jpeg"/></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jp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08.jpeg"/></Relationships>
</file>

<file path=ppt/slides/_rels/slide2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1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21.jpeg"/><Relationship Id="rId7" Type="http://schemas.openxmlformats.org/officeDocument/2006/relationships/image" Target="../media/image38.png"/><Relationship Id="rId2" Type="http://schemas.openxmlformats.org/officeDocument/2006/relationships/image" Target="../media/image120.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123.jpeg"/><Relationship Id="rId4" Type="http://schemas.openxmlformats.org/officeDocument/2006/relationships/image" Target="../media/image122.jpeg"/></Relationships>
</file>

<file path=ppt/slides/_rels/slide27.xml.rels><?xml version="1.0" encoding="UTF-8" standalone="yes"?>
<Relationships xmlns="http://schemas.openxmlformats.org/package/2006/relationships"><Relationship Id="rId3" Type="http://schemas.openxmlformats.org/officeDocument/2006/relationships/image" Target="../media/image125.jpeg"/><Relationship Id="rId7" Type="http://schemas.openxmlformats.org/officeDocument/2006/relationships/image" Target="../media/image38.png"/><Relationship Id="rId2" Type="http://schemas.openxmlformats.org/officeDocument/2006/relationships/image" Target="../media/image124.jpeg"/><Relationship Id="rId1" Type="http://schemas.openxmlformats.org/officeDocument/2006/relationships/slideLayout" Target="../slideLayouts/slideLayout2.xml"/><Relationship Id="rId6" Type="http://schemas.openxmlformats.org/officeDocument/2006/relationships/image" Target="../media/image127.jpeg"/><Relationship Id="rId5" Type="http://schemas.openxmlformats.org/officeDocument/2006/relationships/image" Target="../media/image37.jpeg"/><Relationship Id="rId4" Type="http://schemas.openxmlformats.org/officeDocument/2006/relationships/image" Target="../media/image126.jpeg"/></Relationships>
</file>

<file path=ppt/slides/_rels/slide28.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30.jpeg"/><Relationship Id="rId4" Type="http://schemas.openxmlformats.org/officeDocument/2006/relationships/image" Target="../media/image129.jpeg"/></Relationships>
</file>

<file path=ppt/slides/_rels/slide29.xml.rels><?xml version="1.0" encoding="UTF-8" standalone="yes"?>
<Relationships xmlns="http://schemas.openxmlformats.org/package/2006/relationships"><Relationship Id="rId3" Type="http://schemas.openxmlformats.org/officeDocument/2006/relationships/image" Target="../media/image131.jpeg"/><Relationship Id="rId7"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s>
</file>

<file path=ppt/slides/_rels/slide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image" Target="../media/image39.jpeg"/><Relationship Id="rId16" Type="http://schemas.openxmlformats.org/officeDocument/2006/relationships/image" Target="../media/image53.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37.jpeg"/><Relationship Id="rId4" Type="http://schemas.openxmlformats.org/officeDocument/2006/relationships/image" Target="../media/image41.jpeg"/><Relationship Id="rId9" Type="http://schemas.openxmlformats.org/officeDocument/2006/relationships/image" Target="../media/image46.png"/><Relationship Id="rId14" Type="http://schemas.openxmlformats.org/officeDocument/2006/relationships/image" Target="../media/image51.png"/></Relationships>
</file>

<file path=ppt/slides/_rels/slide30.xml.rels><?xml version="1.0" encoding="UTF-8" standalone="yes"?>
<Relationships xmlns="http://schemas.openxmlformats.org/package/2006/relationships"><Relationship Id="rId3" Type="http://schemas.openxmlformats.org/officeDocument/2006/relationships/image" Target="../media/image136.jpeg"/><Relationship Id="rId7" Type="http://schemas.openxmlformats.org/officeDocument/2006/relationships/image" Target="../media/image38.png"/><Relationship Id="rId2" Type="http://schemas.openxmlformats.org/officeDocument/2006/relationships/image" Target="../media/image135.jpeg"/><Relationship Id="rId1" Type="http://schemas.openxmlformats.org/officeDocument/2006/relationships/slideLayout" Target="../slideLayouts/slideLayout2.xml"/><Relationship Id="rId6" Type="http://schemas.openxmlformats.org/officeDocument/2006/relationships/image" Target="../media/image138.jpeg"/><Relationship Id="rId5" Type="http://schemas.openxmlformats.org/officeDocument/2006/relationships/image" Target="../media/image137.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139.jpeg"/><Relationship Id="rId7"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42.jpeg"/><Relationship Id="rId5" Type="http://schemas.openxmlformats.org/officeDocument/2006/relationships/image" Target="../media/image141.jpeg"/><Relationship Id="rId4" Type="http://schemas.openxmlformats.org/officeDocument/2006/relationships/image" Target="../media/image140.jpeg"/></Relationships>
</file>

<file path=ppt/slides/_rels/slide32.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image" Target="../media/image145.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47.jpe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48.jp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65.jpeg"/></Relationships>
</file>

<file path=ppt/slides/_rels/slide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69.jpeg"/><Relationship Id="rId4" Type="http://schemas.openxmlformats.org/officeDocument/2006/relationships/image" Target="../media/image6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 55" descr="Une image contenant arbre, extérieur, bâtiment, maison&#10;&#10;Description générée automatiquement">
            <a:extLst>
              <a:ext uri="{FF2B5EF4-FFF2-40B4-BE49-F238E27FC236}">
                <a16:creationId xmlns:a16="http://schemas.microsoft.com/office/drawing/2014/main" id="{725E26D9-2676-474F-BB5F-3C5B8266C6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3102" y="3820495"/>
            <a:ext cx="2765022" cy="1727912"/>
          </a:xfrm>
          <a:prstGeom prst="rect">
            <a:avLst/>
          </a:prstGeom>
        </p:spPr>
      </p:pic>
      <p:sp>
        <p:nvSpPr>
          <p:cNvPr id="3" name="Rectangle 2">
            <a:extLst>
              <a:ext uri="{FF2B5EF4-FFF2-40B4-BE49-F238E27FC236}">
                <a16:creationId xmlns:a16="http://schemas.microsoft.com/office/drawing/2014/main" id="{53197150-8066-4E52-8E75-5073333CC5EE}"/>
              </a:ext>
            </a:extLst>
          </p:cNvPr>
          <p:cNvSpPr/>
          <p:nvPr/>
        </p:nvSpPr>
        <p:spPr>
          <a:xfrm>
            <a:off x="1036584" y="935399"/>
            <a:ext cx="5810686" cy="665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0" name="Image 9">
            <a:extLst>
              <a:ext uri="{FF2B5EF4-FFF2-40B4-BE49-F238E27FC236}">
                <a16:creationId xmlns:a16="http://schemas.microsoft.com/office/drawing/2014/main" id="{E10628CE-876C-4C0C-82D9-39DD5B2D96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7390" y="21648"/>
            <a:ext cx="844498" cy="839846"/>
          </a:xfrm>
          <a:prstGeom prst="rect">
            <a:avLst/>
          </a:prstGeom>
        </p:spPr>
      </p:pic>
      <p:sp>
        <p:nvSpPr>
          <p:cNvPr id="2" name="Titre 1">
            <a:extLst>
              <a:ext uri="{FF2B5EF4-FFF2-40B4-BE49-F238E27FC236}">
                <a16:creationId xmlns:a16="http://schemas.microsoft.com/office/drawing/2014/main" id="{CFF14777-39CD-4CC3-B447-D694FBF387B4}"/>
              </a:ext>
            </a:extLst>
          </p:cNvPr>
          <p:cNvSpPr>
            <a:spLocks noGrp="1"/>
          </p:cNvSpPr>
          <p:nvPr>
            <p:ph type="ctrTitle"/>
          </p:nvPr>
        </p:nvSpPr>
        <p:spPr>
          <a:xfrm>
            <a:off x="-84434" y="34480"/>
            <a:ext cx="7568391" cy="742662"/>
          </a:xfrm>
        </p:spPr>
        <p:txBody>
          <a:bodyPr>
            <a:noAutofit/>
          </a:bodyPr>
          <a:lstStyle/>
          <a:p>
            <a:r>
              <a:rPr lang="fr-FR" sz="2800" b="1" dirty="0">
                <a:latin typeface="Kunstler Script" panose="030304020206070D0D06" pitchFamily="66" charset="0"/>
              </a:rPr>
              <a:t>Du trait de crayon à la réalité, Bois et Nature au lycée Simone Veil de Liffré</a:t>
            </a:r>
          </a:p>
        </p:txBody>
      </p:sp>
      <p:pic>
        <p:nvPicPr>
          <p:cNvPr id="20" name="Image 19" descr="Une image contenant texte&#10;&#10;Description générée automatiquement">
            <a:extLst>
              <a:ext uri="{FF2B5EF4-FFF2-40B4-BE49-F238E27FC236}">
                <a16:creationId xmlns:a16="http://schemas.microsoft.com/office/drawing/2014/main" id="{21AD2E3F-ED16-46BF-B9DD-9CE2281A25E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839313"/>
            <a:ext cx="4752767" cy="717901"/>
          </a:xfrm>
          <a:prstGeom prst="rect">
            <a:avLst/>
          </a:prstGeom>
        </p:spPr>
      </p:pic>
      <p:pic>
        <p:nvPicPr>
          <p:cNvPr id="52" name="Image 51" descr="Une image contenant bâtiment, extérieur, ciel, brique&#10;&#10;Description générée automatiquement">
            <a:extLst>
              <a:ext uri="{FF2B5EF4-FFF2-40B4-BE49-F238E27FC236}">
                <a16:creationId xmlns:a16="http://schemas.microsoft.com/office/drawing/2014/main" id="{6EB7692F-CA1B-4C37-9333-4400B82A30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86126" y="2411990"/>
            <a:ext cx="1441998" cy="1310543"/>
          </a:xfrm>
          <a:prstGeom prst="rect">
            <a:avLst/>
          </a:prstGeom>
        </p:spPr>
      </p:pic>
      <p:pic>
        <p:nvPicPr>
          <p:cNvPr id="70" name="Image 69" descr="Une image contenant herbe, ciel, extérieur&#10;&#10;Description générée automatiquement">
            <a:extLst>
              <a:ext uri="{FF2B5EF4-FFF2-40B4-BE49-F238E27FC236}">
                <a16:creationId xmlns:a16="http://schemas.microsoft.com/office/drawing/2014/main" id="{82BE945F-2971-453C-AB5D-0932EC9A871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593570" y="880367"/>
            <a:ext cx="2516672" cy="1433903"/>
          </a:xfrm>
          <a:prstGeom prst="rect">
            <a:avLst/>
          </a:prstGeom>
        </p:spPr>
      </p:pic>
      <p:pic>
        <p:nvPicPr>
          <p:cNvPr id="78" name="Image 77" descr="Une image contenant bâtiment, plafond, toit&#10;&#10;Description générée automatiquement">
            <a:extLst>
              <a:ext uri="{FF2B5EF4-FFF2-40B4-BE49-F238E27FC236}">
                <a16:creationId xmlns:a16="http://schemas.microsoft.com/office/drawing/2014/main" id="{E6D6EE00-7DDE-4D8B-8A5E-75688DD0318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49523" y="2404627"/>
            <a:ext cx="1260719" cy="1310544"/>
          </a:xfrm>
          <a:prstGeom prst="rect">
            <a:avLst/>
          </a:prstGeom>
        </p:spPr>
      </p:pic>
      <p:pic>
        <p:nvPicPr>
          <p:cNvPr id="35" name="Image 34" descr="Une image contenant texte&#10;&#10;Description générée automatiquement">
            <a:extLst>
              <a:ext uri="{FF2B5EF4-FFF2-40B4-BE49-F238E27FC236}">
                <a16:creationId xmlns:a16="http://schemas.microsoft.com/office/drawing/2014/main" id="{183245CF-FE85-4227-81C4-688C6D3FB74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624417" y="5002206"/>
            <a:ext cx="1216404" cy="196057"/>
          </a:xfrm>
          <a:prstGeom prst="rect">
            <a:avLst/>
          </a:prstGeom>
        </p:spPr>
      </p:pic>
      <p:pic>
        <p:nvPicPr>
          <p:cNvPr id="36" name="Image 35" descr="Une image contenant texte&#10;&#10;Description générée automatiquement">
            <a:extLst>
              <a:ext uri="{FF2B5EF4-FFF2-40B4-BE49-F238E27FC236}">
                <a16:creationId xmlns:a16="http://schemas.microsoft.com/office/drawing/2014/main" id="{17CC9578-8C96-402B-853C-DC9D0CA6995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435011" y="5172411"/>
            <a:ext cx="1760290" cy="369339"/>
          </a:xfrm>
          <a:prstGeom prst="rect">
            <a:avLst/>
          </a:prstGeom>
        </p:spPr>
      </p:pic>
      <p:pic>
        <p:nvPicPr>
          <p:cNvPr id="32" name="Image 31" descr="Une image contenant texte&#10;&#10;Description générée automatiquement">
            <a:extLst>
              <a:ext uri="{FF2B5EF4-FFF2-40B4-BE49-F238E27FC236}">
                <a16:creationId xmlns:a16="http://schemas.microsoft.com/office/drawing/2014/main" id="{4F6735C9-D12E-4D0C-BEEC-C76752A5B23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335947" y="4909573"/>
            <a:ext cx="2504874" cy="319669"/>
          </a:xfrm>
          <a:prstGeom prst="rect">
            <a:avLst/>
          </a:prstGeom>
        </p:spPr>
      </p:pic>
      <p:sp>
        <p:nvSpPr>
          <p:cNvPr id="34" name="ZoneTexte 33">
            <a:extLst>
              <a:ext uri="{FF2B5EF4-FFF2-40B4-BE49-F238E27FC236}">
                <a16:creationId xmlns:a16="http://schemas.microsoft.com/office/drawing/2014/main" id="{56017F6D-94FF-4365-9D28-093B2D4D3530}"/>
              </a:ext>
            </a:extLst>
          </p:cNvPr>
          <p:cNvSpPr txBox="1"/>
          <p:nvPr/>
        </p:nvSpPr>
        <p:spPr>
          <a:xfrm>
            <a:off x="-5694" y="4854722"/>
            <a:ext cx="4763472" cy="369332"/>
          </a:xfrm>
          <a:prstGeom prst="rect">
            <a:avLst/>
          </a:prstGeom>
          <a:noFill/>
        </p:spPr>
        <p:txBody>
          <a:bodyPr wrap="square" rtlCol="0">
            <a:spAutoFit/>
          </a:bodyPr>
          <a:lstStyle/>
          <a:p>
            <a:r>
              <a:rPr lang="fr-FR" b="1" dirty="0">
                <a:solidFill>
                  <a:schemeClr val="bg1"/>
                </a:solidFill>
              </a:rPr>
              <a:t>Bois et Nature au lycée Simone Veil à Liffré – 35</a:t>
            </a:r>
          </a:p>
        </p:txBody>
      </p:sp>
      <p:pic>
        <p:nvPicPr>
          <p:cNvPr id="28" name="Image 27">
            <a:extLst>
              <a:ext uri="{FF2B5EF4-FFF2-40B4-BE49-F238E27FC236}">
                <a16:creationId xmlns:a16="http://schemas.microsoft.com/office/drawing/2014/main" id="{E534EDB7-EC48-430B-A660-37DAFE03C76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848227" y="6015790"/>
            <a:ext cx="1074932" cy="379755"/>
          </a:xfrm>
          <a:prstGeom prst="rect">
            <a:avLst/>
          </a:prstGeom>
        </p:spPr>
      </p:pic>
      <p:pic>
        <p:nvPicPr>
          <p:cNvPr id="29" name="Image 28">
            <a:extLst>
              <a:ext uri="{FF2B5EF4-FFF2-40B4-BE49-F238E27FC236}">
                <a16:creationId xmlns:a16="http://schemas.microsoft.com/office/drawing/2014/main" id="{AA668069-3EFE-49E6-86A3-DC5B27DB314A}"/>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7032860" y="5922601"/>
            <a:ext cx="744480" cy="751068"/>
          </a:xfrm>
          <a:prstGeom prst="rect">
            <a:avLst/>
          </a:prstGeom>
        </p:spPr>
      </p:pic>
      <p:pic>
        <p:nvPicPr>
          <p:cNvPr id="30" name="object 3">
            <a:extLst>
              <a:ext uri="{FF2B5EF4-FFF2-40B4-BE49-F238E27FC236}">
                <a16:creationId xmlns:a16="http://schemas.microsoft.com/office/drawing/2014/main" id="{2598790E-F474-4E4C-A089-1C16855B395A}"/>
              </a:ext>
            </a:extLst>
          </p:cNvPr>
          <p:cNvPicPr/>
          <p:nvPr/>
        </p:nvPicPr>
        <p:blipFill rotWithShape="1">
          <a:blip r:embed="rId13" cstate="screen">
            <a:extLst>
              <a:ext uri="{28A0092B-C50C-407E-A947-70E740481C1C}">
                <a14:useLocalDpi xmlns:a14="http://schemas.microsoft.com/office/drawing/2010/main"/>
              </a:ext>
            </a:extLst>
          </a:blip>
          <a:srcRect/>
          <a:stretch/>
        </p:blipFill>
        <p:spPr>
          <a:xfrm>
            <a:off x="8261887" y="70735"/>
            <a:ext cx="777931" cy="743654"/>
          </a:xfrm>
          <a:prstGeom prst="rect">
            <a:avLst/>
          </a:prstGeom>
        </p:spPr>
      </p:pic>
      <p:pic>
        <p:nvPicPr>
          <p:cNvPr id="5" name="Graphique 4">
            <a:extLst>
              <a:ext uri="{FF2B5EF4-FFF2-40B4-BE49-F238E27FC236}">
                <a16:creationId xmlns:a16="http://schemas.microsoft.com/office/drawing/2014/main" id="{4B7D6544-F50E-4E4D-92E7-3E4DB2CF2B74}"/>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21129" y="5793901"/>
            <a:ext cx="4631637" cy="790966"/>
          </a:xfrm>
          <a:prstGeom prst="rect">
            <a:avLst/>
          </a:prstGeom>
        </p:spPr>
      </p:pic>
      <p:pic>
        <p:nvPicPr>
          <p:cNvPr id="6" name="Image 5" descr="Une image contenant ciel, extérieur, bâtiment, herbe&#10;&#10;Description générée automatiquement">
            <a:extLst>
              <a:ext uri="{FF2B5EF4-FFF2-40B4-BE49-F238E27FC236}">
                <a16:creationId xmlns:a16="http://schemas.microsoft.com/office/drawing/2014/main" id="{3EEF9561-4B49-4E81-92E2-5E89A5101327}"/>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956537" y="3606820"/>
            <a:ext cx="2800973" cy="1182111"/>
          </a:xfrm>
          <a:prstGeom prst="rect">
            <a:avLst/>
          </a:prstGeom>
        </p:spPr>
      </p:pic>
      <p:pic>
        <p:nvPicPr>
          <p:cNvPr id="15" name="Image 14" descr="Une image contenant brique, pierre, matériau de construction, carrelé&#10;&#10;Description générée automatiquement">
            <a:extLst>
              <a:ext uri="{FF2B5EF4-FFF2-40B4-BE49-F238E27FC236}">
                <a16:creationId xmlns:a16="http://schemas.microsoft.com/office/drawing/2014/main" id="{FBEF71C9-D0E1-45DD-8E09-1DBBA19BDB18}"/>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7683866" y="4111964"/>
            <a:ext cx="1465564" cy="1427154"/>
          </a:xfrm>
          <a:prstGeom prst="rect">
            <a:avLst/>
          </a:prstGeom>
        </p:spPr>
      </p:pic>
      <p:pic>
        <p:nvPicPr>
          <p:cNvPr id="19" name="Image 18" descr="Une image contenant bâtiment, vide, plateforme&#10;&#10;Description générée automatiquement">
            <a:extLst>
              <a:ext uri="{FF2B5EF4-FFF2-40B4-BE49-F238E27FC236}">
                <a16:creationId xmlns:a16="http://schemas.microsoft.com/office/drawing/2014/main" id="{FD00748E-CDB2-4E95-B9C2-23ACFD270D7C}"/>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3508" y="3271560"/>
            <a:ext cx="1847437" cy="1512712"/>
          </a:xfrm>
          <a:prstGeom prst="rect">
            <a:avLst/>
          </a:prstGeom>
        </p:spPr>
      </p:pic>
      <p:pic>
        <p:nvPicPr>
          <p:cNvPr id="24" name="Image 23" descr="Une image contenant bâtiment, plancher, porche, pierre&#10;&#10;Description générée automatiquement">
            <a:extLst>
              <a:ext uri="{FF2B5EF4-FFF2-40B4-BE49-F238E27FC236}">
                <a16:creationId xmlns:a16="http://schemas.microsoft.com/office/drawing/2014/main" id="{C8173F1D-4161-4901-A151-C5F3DC815548}"/>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3593998" y="2397680"/>
            <a:ext cx="1181609" cy="1158758"/>
          </a:xfrm>
          <a:prstGeom prst="rect">
            <a:avLst/>
          </a:prstGeom>
        </p:spPr>
      </p:pic>
      <p:pic>
        <p:nvPicPr>
          <p:cNvPr id="31" name="Image 30" descr="Une image contenant intérieur, plafond, table, plancher&#10;&#10;Description générée automatiquement">
            <a:extLst>
              <a:ext uri="{FF2B5EF4-FFF2-40B4-BE49-F238E27FC236}">
                <a16:creationId xmlns:a16="http://schemas.microsoft.com/office/drawing/2014/main" id="{A714ADB3-8F60-43DE-9A9B-7D55FF08E707}"/>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927097" y="2691613"/>
            <a:ext cx="1576020" cy="864826"/>
          </a:xfrm>
          <a:prstGeom prst="rect">
            <a:avLst/>
          </a:prstGeom>
        </p:spPr>
      </p:pic>
      <p:pic>
        <p:nvPicPr>
          <p:cNvPr id="38" name="Image 37" descr="Une image contenant bâtiment, herbe, extérieur, ciel&#10;&#10;Description générée automatiquement">
            <a:extLst>
              <a:ext uri="{FF2B5EF4-FFF2-40B4-BE49-F238E27FC236}">
                <a16:creationId xmlns:a16="http://schemas.microsoft.com/office/drawing/2014/main" id="{15579B32-777E-41D8-AD25-1F675B679735}"/>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5760" y="873559"/>
            <a:ext cx="1866973" cy="2322276"/>
          </a:xfrm>
          <a:prstGeom prst="rect">
            <a:avLst/>
          </a:prstGeom>
        </p:spPr>
      </p:pic>
      <p:pic>
        <p:nvPicPr>
          <p:cNvPr id="40" name="Image 39" descr="Une image contenant plancher, intérieur, bâtiment&#10;&#10;Description générée automatiquement">
            <a:extLst>
              <a:ext uri="{FF2B5EF4-FFF2-40B4-BE49-F238E27FC236}">
                <a16:creationId xmlns:a16="http://schemas.microsoft.com/office/drawing/2014/main" id="{17D403F0-5EB6-4E7E-9606-C07E7337622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683866" y="2411063"/>
            <a:ext cx="1460134" cy="1604108"/>
          </a:xfrm>
          <a:prstGeom prst="rect">
            <a:avLst/>
          </a:prstGeom>
        </p:spPr>
      </p:pic>
      <p:pic>
        <p:nvPicPr>
          <p:cNvPr id="42" name="Image 41" descr="Une image contenant extérieur, ciel, bâtiment&#10;&#10;Description générée automatiquement">
            <a:extLst>
              <a:ext uri="{FF2B5EF4-FFF2-40B4-BE49-F238E27FC236}">
                <a16:creationId xmlns:a16="http://schemas.microsoft.com/office/drawing/2014/main" id="{94662D29-F28C-4C3A-9954-29900715A0C3}"/>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929467" y="872341"/>
            <a:ext cx="1581089" cy="1743547"/>
          </a:xfrm>
          <a:prstGeom prst="rect">
            <a:avLst/>
          </a:prstGeom>
        </p:spPr>
      </p:pic>
      <p:pic>
        <p:nvPicPr>
          <p:cNvPr id="44" name="Image 43" descr="Une image contenant route, ciel, extérieur, rue&#10;&#10;Description générée automatiquement">
            <a:extLst>
              <a:ext uri="{FF2B5EF4-FFF2-40B4-BE49-F238E27FC236}">
                <a16:creationId xmlns:a16="http://schemas.microsoft.com/office/drawing/2014/main" id="{9CDCC69F-041F-4EEC-8E0A-ED5B22335A7C}"/>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6186126" y="880368"/>
            <a:ext cx="2960494" cy="1433902"/>
          </a:xfrm>
          <a:prstGeom prst="rect">
            <a:avLst/>
          </a:prstGeom>
        </p:spPr>
      </p:pic>
    </p:spTree>
    <p:extLst>
      <p:ext uri="{BB962C8B-B14F-4D97-AF65-F5344CB8AC3E}">
        <p14:creationId xmlns:p14="http://schemas.microsoft.com/office/powerpoint/2010/main" val="388216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screen">
            <a:extLst>
              <a:ext uri="{28A0092B-C50C-407E-A947-70E740481C1C}">
                <a14:useLocalDpi xmlns:a14="http://schemas.microsoft.com/office/drawing/2010/main"/>
              </a:ext>
            </a:extLst>
          </a:blip>
          <a:stretch>
            <a:fillRect/>
          </a:stretch>
        </p:blipFill>
        <p:spPr>
          <a:xfrm>
            <a:off x="249768" y="1258347"/>
            <a:ext cx="4851926" cy="2399065"/>
          </a:xfrm>
          <a:prstGeom prst="rect">
            <a:avLst/>
          </a:prstGeom>
        </p:spPr>
      </p:pic>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5184098" y="1203583"/>
            <a:ext cx="3678272" cy="4712436"/>
          </a:xfrm>
          <a:prstGeom prst="rect">
            <a:avLst/>
          </a:prstGeom>
        </p:spPr>
      </p:pic>
      <p:pic>
        <p:nvPicPr>
          <p:cNvPr id="8" name="object 8"/>
          <p:cNvPicPr/>
          <p:nvPr/>
        </p:nvPicPr>
        <p:blipFill>
          <a:blip r:embed="rId4" cstate="screen">
            <a:extLst>
              <a:ext uri="{28A0092B-C50C-407E-A947-70E740481C1C}">
                <a14:useLocalDpi xmlns:a14="http://schemas.microsoft.com/office/drawing/2010/main"/>
              </a:ext>
            </a:extLst>
          </a:blip>
          <a:stretch>
            <a:fillRect/>
          </a:stretch>
        </p:blipFill>
        <p:spPr>
          <a:xfrm>
            <a:off x="241498" y="3721349"/>
            <a:ext cx="4851926" cy="2194670"/>
          </a:xfrm>
          <a:prstGeom prst="rect">
            <a:avLst/>
          </a:prstGeom>
        </p:spPr>
      </p:pic>
      <p:sp>
        <p:nvSpPr>
          <p:cNvPr id="9" name="object 9"/>
          <p:cNvSpPr txBox="1"/>
          <p:nvPr/>
        </p:nvSpPr>
        <p:spPr>
          <a:xfrm>
            <a:off x="281872" y="5521966"/>
            <a:ext cx="3017520" cy="358777"/>
          </a:xfrm>
          <a:prstGeom prst="rect">
            <a:avLst/>
          </a:prstGeom>
        </p:spPr>
        <p:txBody>
          <a:bodyPr vert="horz" wrap="square" lIns="0" tIns="4596" rIns="0" bIns="0" rtlCol="0">
            <a:spAutoFit/>
          </a:bodyPr>
          <a:lstStyle/>
          <a:p>
            <a:pPr marL="4839" marR="1935" indent="-242">
              <a:lnSpc>
                <a:spcPct val="101400"/>
              </a:lnSpc>
              <a:spcBef>
                <a:spcPts val="36"/>
              </a:spcBef>
            </a:pPr>
            <a:r>
              <a:rPr sz="762" b="1" spc="4" dirty="0">
                <a:solidFill>
                  <a:srgbClr val="FFFFFF"/>
                </a:solidFill>
                <a:latin typeface="Calibri"/>
                <a:cs typeface="Calibri"/>
              </a:rPr>
              <a:t>Lycée</a:t>
            </a:r>
            <a:r>
              <a:rPr sz="762" b="1" spc="-13" dirty="0">
                <a:solidFill>
                  <a:srgbClr val="FFFFFF"/>
                </a:solidFill>
                <a:latin typeface="Calibri"/>
                <a:cs typeface="Calibri"/>
              </a:rPr>
              <a:t> </a:t>
            </a:r>
            <a:r>
              <a:rPr sz="762" b="1" spc="6" dirty="0">
                <a:solidFill>
                  <a:srgbClr val="FFFFFF"/>
                </a:solidFill>
                <a:latin typeface="Calibri"/>
                <a:cs typeface="Calibri"/>
              </a:rPr>
              <a:t>Simone</a:t>
            </a:r>
            <a:r>
              <a:rPr sz="762" b="1" spc="-13" dirty="0">
                <a:solidFill>
                  <a:srgbClr val="FFFFFF"/>
                </a:solidFill>
                <a:latin typeface="Calibri"/>
                <a:cs typeface="Calibri"/>
              </a:rPr>
              <a:t> </a:t>
            </a:r>
            <a:r>
              <a:rPr sz="762" b="1" spc="2" dirty="0">
                <a:solidFill>
                  <a:srgbClr val="FFFFFF"/>
                </a:solidFill>
                <a:latin typeface="Calibri"/>
                <a:cs typeface="Calibri"/>
              </a:rPr>
              <a:t>Veil</a:t>
            </a:r>
            <a:r>
              <a:rPr sz="762" b="1" spc="-4" dirty="0">
                <a:solidFill>
                  <a:srgbClr val="FFFFFF"/>
                </a:solidFill>
                <a:latin typeface="Calibri"/>
                <a:cs typeface="Calibri"/>
              </a:rPr>
              <a:t> </a:t>
            </a:r>
            <a:r>
              <a:rPr sz="762" b="1" spc="2" dirty="0">
                <a:solidFill>
                  <a:srgbClr val="FFFFFF"/>
                </a:solidFill>
                <a:latin typeface="Calibri"/>
                <a:cs typeface="Calibri"/>
              </a:rPr>
              <a:t>–Région</a:t>
            </a:r>
            <a:r>
              <a:rPr sz="762" b="1" spc="-2" dirty="0">
                <a:solidFill>
                  <a:srgbClr val="FFFFFF"/>
                </a:solidFill>
                <a:latin typeface="Calibri"/>
                <a:cs typeface="Calibri"/>
              </a:rPr>
              <a:t> </a:t>
            </a:r>
            <a:r>
              <a:rPr sz="762" b="1" spc="4" dirty="0">
                <a:solidFill>
                  <a:srgbClr val="FFFFFF"/>
                </a:solidFill>
                <a:latin typeface="Calibri"/>
                <a:cs typeface="Calibri"/>
              </a:rPr>
              <a:t>Bretagne</a:t>
            </a:r>
            <a:r>
              <a:rPr sz="762" b="1" spc="-21" dirty="0">
                <a:solidFill>
                  <a:srgbClr val="FFFFFF"/>
                </a:solidFill>
                <a:latin typeface="Calibri"/>
                <a:cs typeface="Calibri"/>
              </a:rPr>
              <a:t> </a:t>
            </a:r>
            <a:r>
              <a:rPr sz="762" b="1" spc="6" dirty="0">
                <a:solidFill>
                  <a:srgbClr val="FFFFFF"/>
                </a:solidFill>
                <a:latin typeface="Calibri"/>
                <a:cs typeface="Calibri"/>
              </a:rPr>
              <a:t>–</a:t>
            </a:r>
            <a:r>
              <a:rPr sz="762" b="1" spc="13" dirty="0">
                <a:solidFill>
                  <a:srgbClr val="FFFFFF"/>
                </a:solidFill>
                <a:latin typeface="Calibri"/>
                <a:cs typeface="Calibri"/>
              </a:rPr>
              <a:t> </a:t>
            </a:r>
            <a:r>
              <a:rPr sz="762" b="1" spc="4" dirty="0">
                <a:solidFill>
                  <a:srgbClr val="FFFFFF"/>
                </a:solidFill>
                <a:latin typeface="Calibri"/>
                <a:cs typeface="Calibri"/>
              </a:rPr>
              <a:t>Lycée</a:t>
            </a:r>
            <a:r>
              <a:rPr sz="762" b="1" spc="-11" dirty="0">
                <a:solidFill>
                  <a:srgbClr val="FFFFFF"/>
                </a:solidFill>
                <a:latin typeface="Calibri"/>
                <a:cs typeface="Calibri"/>
              </a:rPr>
              <a:t> </a:t>
            </a:r>
            <a:r>
              <a:rPr sz="762" b="1" spc="2" dirty="0">
                <a:solidFill>
                  <a:srgbClr val="FFFFFF"/>
                </a:solidFill>
                <a:latin typeface="Calibri"/>
                <a:cs typeface="Calibri"/>
              </a:rPr>
              <a:t>PassivHaus</a:t>
            </a:r>
            <a:r>
              <a:rPr sz="762" b="1" spc="23" dirty="0">
                <a:solidFill>
                  <a:srgbClr val="FFFFFF"/>
                </a:solidFill>
                <a:latin typeface="Calibri"/>
                <a:cs typeface="Calibri"/>
              </a:rPr>
              <a:t> </a:t>
            </a:r>
            <a:r>
              <a:rPr sz="762" b="1" spc="6" dirty="0">
                <a:solidFill>
                  <a:srgbClr val="FFFFFF"/>
                </a:solidFill>
                <a:latin typeface="Calibri"/>
                <a:cs typeface="Calibri"/>
              </a:rPr>
              <a:t>–</a:t>
            </a:r>
            <a:r>
              <a:rPr sz="762" b="1" spc="11" dirty="0">
                <a:solidFill>
                  <a:srgbClr val="FFFFFF"/>
                </a:solidFill>
                <a:latin typeface="Calibri"/>
                <a:cs typeface="Calibri"/>
              </a:rPr>
              <a:t> </a:t>
            </a:r>
            <a:r>
              <a:rPr sz="762" b="1" spc="4" dirty="0">
                <a:solidFill>
                  <a:srgbClr val="FFFFFF"/>
                </a:solidFill>
                <a:latin typeface="Calibri"/>
                <a:cs typeface="Calibri"/>
              </a:rPr>
              <a:t>Conception</a:t>
            </a:r>
            <a:r>
              <a:rPr sz="762" b="1" spc="-38" dirty="0">
                <a:solidFill>
                  <a:srgbClr val="FFFFFF"/>
                </a:solidFill>
                <a:latin typeface="Calibri"/>
                <a:cs typeface="Calibri"/>
              </a:rPr>
              <a:t> </a:t>
            </a:r>
            <a:r>
              <a:rPr sz="762" b="1" spc="6" dirty="0">
                <a:solidFill>
                  <a:srgbClr val="FFFFFF"/>
                </a:solidFill>
                <a:latin typeface="Calibri"/>
                <a:cs typeface="Calibri"/>
              </a:rPr>
              <a:t>BIM </a:t>
            </a:r>
            <a:r>
              <a:rPr sz="762" b="1" spc="-168" dirty="0">
                <a:solidFill>
                  <a:srgbClr val="FFFFFF"/>
                </a:solidFill>
                <a:latin typeface="Calibri"/>
                <a:cs typeface="Calibri"/>
              </a:rPr>
              <a:t> </a:t>
            </a:r>
            <a:r>
              <a:rPr sz="762" b="1" spc="4" dirty="0">
                <a:solidFill>
                  <a:srgbClr val="FFFFFF"/>
                </a:solidFill>
                <a:latin typeface="Calibri"/>
                <a:cs typeface="Calibri"/>
              </a:rPr>
              <a:t>Architecte</a:t>
            </a:r>
            <a:r>
              <a:rPr sz="762" b="1" spc="-42" dirty="0">
                <a:solidFill>
                  <a:srgbClr val="FFFFFF"/>
                </a:solidFill>
                <a:latin typeface="Calibri"/>
                <a:cs typeface="Calibri"/>
              </a:rPr>
              <a:t> </a:t>
            </a:r>
            <a:r>
              <a:rPr sz="762" b="1" spc="4" dirty="0">
                <a:solidFill>
                  <a:srgbClr val="FFFFFF"/>
                </a:solidFill>
                <a:latin typeface="Calibri"/>
                <a:cs typeface="Calibri"/>
              </a:rPr>
              <a:t>Mandataire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4" dirty="0">
                <a:solidFill>
                  <a:srgbClr val="FFFFFF"/>
                </a:solidFill>
                <a:latin typeface="Calibri"/>
                <a:cs typeface="Calibri"/>
              </a:rPr>
              <a:t>Chomette-Lupi</a:t>
            </a:r>
            <a:r>
              <a:rPr sz="762" b="1" spc="-38" dirty="0">
                <a:solidFill>
                  <a:srgbClr val="FFFFFF"/>
                </a:solidFill>
                <a:latin typeface="Calibri"/>
                <a:cs typeface="Calibri"/>
              </a:rPr>
              <a:t> </a:t>
            </a:r>
            <a:r>
              <a:rPr sz="762" b="1" spc="2" dirty="0">
                <a:solidFill>
                  <a:srgbClr val="FFFFFF"/>
                </a:solidFill>
                <a:latin typeface="Calibri"/>
                <a:cs typeface="Calibri"/>
              </a:rPr>
              <a:t>et</a:t>
            </a:r>
            <a:r>
              <a:rPr sz="762" b="1" dirty="0">
                <a:solidFill>
                  <a:srgbClr val="FFFFFF"/>
                </a:solidFill>
                <a:latin typeface="Calibri"/>
                <a:cs typeface="Calibri"/>
              </a:rPr>
              <a:t> </a:t>
            </a:r>
            <a:r>
              <a:rPr sz="762" b="1" spc="2" dirty="0">
                <a:solidFill>
                  <a:srgbClr val="FFFFFF"/>
                </a:solidFill>
                <a:latin typeface="Calibri"/>
                <a:cs typeface="Calibri"/>
              </a:rPr>
              <a:t>Associés-Architectes</a:t>
            </a:r>
            <a:endParaRPr sz="762" dirty="0">
              <a:latin typeface="Calibri"/>
              <a:cs typeface="Calibri"/>
            </a:endParaRPr>
          </a:p>
          <a:p>
            <a:pPr marL="4839">
              <a:spcBef>
                <a:spcPts val="4"/>
              </a:spcBef>
            </a:pPr>
            <a:r>
              <a:rPr sz="762" b="1" spc="6" dirty="0">
                <a:solidFill>
                  <a:srgbClr val="FFFFFF"/>
                </a:solidFill>
                <a:latin typeface="Calibri"/>
                <a:cs typeface="Calibri"/>
              </a:rPr>
              <a:t>Ar</a:t>
            </a:r>
            <a:r>
              <a:rPr sz="762" b="1" spc="4" dirty="0">
                <a:solidFill>
                  <a:srgbClr val="FFFFFF"/>
                </a:solidFill>
                <a:latin typeface="Calibri"/>
                <a:cs typeface="Calibri"/>
              </a:rPr>
              <a:t>ch</a:t>
            </a:r>
            <a:r>
              <a:rPr sz="762" b="1" spc="-2" dirty="0">
                <a:solidFill>
                  <a:srgbClr val="FFFFFF"/>
                </a:solidFill>
                <a:latin typeface="Calibri"/>
                <a:cs typeface="Calibri"/>
              </a:rPr>
              <a:t>i</a:t>
            </a:r>
            <a:r>
              <a:rPr sz="762" b="1" spc="4" dirty="0">
                <a:solidFill>
                  <a:srgbClr val="FFFFFF"/>
                </a:solidFill>
                <a:latin typeface="Calibri"/>
                <a:cs typeface="Calibri"/>
              </a:rPr>
              <a:t>tec</a:t>
            </a:r>
            <a:r>
              <a:rPr sz="762" b="1" spc="-4" dirty="0">
                <a:solidFill>
                  <a:srgbClr val="FFFFFF"/>
                </a:solidFill>
                <a:latin typeface="Calibri"/>
                <a:cs typeface="Calibri"/>
              </a:rPr>
              <a:t>t</a:t>
            </a:r>
            <a:r>
              <a:rPr sz="762" b="1" spc="6" dirty="0">
                <a:solidFill>
                  <a:srgbClr val="FFFFFF"/>
                </a:solidFill>
                <a:latin typeface="Calibri"/>
                <a:cs typeface="Calibri"/>
              </a:rPr>
              <a:t>e</a:t>
            </a:r>
            <a:r>
              <a:rPr sz="762" b="1" spc="-42" dirty="0">
                <a:solidFill>
                  <a:srgbClr val="FFFFFF"/>
                </a:solidFill>
                <a:latin typeface="Calibri"/>
                <a:cs typeface="Calibri"/>
              </a:rPr>
              <a:t> </a:t>
            </a:r>
            <a:r>
              <a:rPr sz="762" b="1" dirty="0">
                <a:solidFill>
                  <a:srgbClr val="FFFFFF"/>
                </a:solidFill>
                <a:latin typeface="Calibri"/>
                <a:cs typeface="Calibri"/>
              </a:rPr>
              <a:t>asso</a:t>
            </a:r>
            <a:r>
              <a:rPr sz="762" b="1" spc="2" dirty="0">
                <a:solidFill>
                  <a:srgbClr val="FFFFFF"/>
                </a:solidFill>
                <a:latin typeface="Calibri"/>
                <a:cs typeface="Calibri"/>
              </a:rPr>
              <a:t>ci</a:t>
            </a:r>
            <a:r>
              <a:rPr sz="762" b="1" spc="6" dirty="0">
                <a:solidFill>
                  <a:srgbClr val="FFFFFF"/>
                </a:solidFill>
                <a:latin typeface="Calibri"/>
                <a:cs typeface="Calibri"/>
              </a:rPr>
              <a:t>é</a:t>
            </a:r>
            <a:r>
              <a:rPr sz="762" b="1" spc="4" dirty="0">
                <a:solidFill>
                  <a:srgbClr val="FFFFFF"/>
                </a:solidFill>
                <a:latin typeface="Calibri"/>
                <a:cs typeface="Calibri"/>
              </a:rPr>
              <a:t>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6" dirty="0">
                <a:solidFill>
                  <a:srgbClr val="FFFFFF"/>
                </a:solidFill>
                <a:latin typeface="Calibri"/>
                <a:cs typeface="Calibri"/>
              </a:rPr>
              <a:t>Ate</a:t>
            </a:r>
            <a:r>
              <a:rPr sz="762" b="1" spc="-2" dirty="0">
                <a:solidFill>
                  <a:srgbClr val="FFFFFF"/>
                </a:solidFill>
                <a:latin typeface="Calibri"/>
                <a:cs typeface="Calibri"/>
              </a:rPr>
              <a:t>l</a:t>
            </a:r>
            <a:r>
              <a:rPr sz="762" b="1" spc="2" dirty="0">
                <a:solidFill>
                  <a:srgbClr val="FFFFFF"/>
                </a:solidFill>
                <a:latin typeface="Calibri"/>
                <a:cs typeface="Calibri"/>
              </a:rPr>
              <a:t>ie</a:t>
            </a:r>
            <a:r>
              <a:rPr sz="762" b="1" spc="4" dirty="0">
                <a:solidFill>
                  <a:srgbClr val="FFFFFF"/>
                </a:solidFill>
                <a:latin typeface="Calibri"/>
                <a:cs typeface="Calibri"/>
              </a:rPr>
              <a:t>r</a:t>
            </a:r>
            <a:r>
              <a:rPr sz="762" b="1" spc="-17" dirty="0">
                <a:solidFill>
                  <a:srgbClr val="FFFFFF"/>
                </a:solidFill>
                <a:latin typeface="Calibri"/>
                <a:cs typeface="Calibri"/>
              </a:rPr>
              <a:t> </a:t>
            </a:r>
            <a:r>
              <a:rPr sz="762" b="1" spc="2" dirty="0">
                <a:solidFill>
                  <a:srgbClr val="FFFFFF"/>
                </a:solidFill>
                <a:latin typeface="Calibri"/>
                <a:cs typeface="Calibri"/>
              </a:rPr>
              <a:t>Lo</a:t>
            </a:r>
            <a:r>
              <a:rPr sz="762" b="1" spc="4" dirty="0">
                <a:solidFill>
                  <a:srgbClr val="FFFFFF"/>
                </a:solidFill>
                <a:latin typeface="Calibri"/>
                <a:cs typeface="Calibri"/>
              </a:rPr>
              <a:t>yer</a:t>
            </a:r>
            <a:endParaRPr sz="762" dirty="0">
              <a:latin typeface="Calibri"/>
              <a:cs typeface="Calibri"/>
            </a:endParaRPr>
          </a:p>
        </p:txBody>
      </p:sp>
      <p:sp>
        <p:nvSpPr>
          <p:cNvPr id="10" name="object 10"/>
          <p:cNvSpPr txBox="1"/>
          <p:nvPr/>
        </p:nvSpPr>
        <p:spPr>
          <a:xfrm>
            <a:off x="5254711" y="5520143"/>
            <a:ext cx="3058767" cy="240903"/>
          </a:xfrm>
          <a:prstGeom prst="rect">
            <a:avLst/>
          </a:prstGeom>
        </p:spPr>
        <p:txBody>
          <a:bodyPr vert="horz" wrap="square" lIns="0" tIns="6290" rIns="0" bIns="0" rtlCol="0">
            <a:spAutoFit/>
          </a:bodyPr>
          <a:lstStyle/>
          <a:p>
            <a:pPr marL="4839">
              <a:spcBef>
                <a:spcPts val="50"/>
              </a:spcBef>
            </a:pPr>
            <a:r>
              <a:rPr sz="762" b="1" spc="4" dirty="0">
                <a:solidFill>
                  <a:srgbClr val="FFFFFF"/>
                </a:solidFill>
                <a:latin typeface="Calibri"/>
                <a:cs typeface="Calibri"/>
              </a:rPr>
              <a:t>Lycée</a:t>
            </a:r>
            <a:r>
              <a:rPr sz="762" b="1" spc="-15" dirty="0">
                <a:solidFill>
                  <a:srgbClr val="FFFFFF"/>
                </a:solidFill>
                <a:latin typeface="Calibri"/>
                <a:cs typeface="Calibri"/>
              </a:rPr>
              <a:t> </a:t>
            </a:r>
            <a:r>
              <a:rPr sz="762" b="1" spc="6" dirty="0">
                <a:solidFill>
                  <a:srgbClr val="FFFFFF"/>
                </a:solidFill>
                <a:latin typeface="Calibri"/>
                <a:cs typeface="Calibri"/>
              </a:rPr>
              <a:t>Simone</a:t>
            </a:r>
            <a:r>
              <a:rPr sz="762" b="1" spc="-17" dirty="0">
                <a:solidFill>
                  <a:srgbClr val="FFFFFF"/>
                </a:solidFill>
                <a:latin typeface="Calibri"/>
                <a:cs typeface="Calibri"/>
              </a:rPr>
              <a:t> </a:t>
            </a:r>
            <a:r>
              <a:rPr sz="762" b="1" spc="2" dirty="0">
                <a:solidFill>
                  <a:srgbClr val="FFFFFF"/>
                </a:solidFill>
                <a:latin typeface="Calibri"/>
                <a:cs typeface="Calibri"/>
              </a:rPr>
              <a:t>Veil</a:t>
            </a:r>
            <a:r>
              <a:rPr sz="762" b="1" spc="-6" dirty="0">
                <a:solidFill>
                  <a:srgbClr val="FFFFFF"/>
                </a:solidFill>
                <a:latin typeface="Calibri"/>
                <a:cs typeface="Calibri"/>
              </a:rPr>
              <a:t> </a:t>
            </a:r>
            <a:r>
              <a:rPr sz="762" b="1" spc="2" dirty="0">
                <a:solidFill>
                  <a:srgbClr val="FFFFFF"/>
                </a:solidFill>
                <a:latin typeface="Calibri"/>
                <a:cs typeface="Calibri"/>
              </a:rPr>
              <a:t>–Région</a:t>
            </a:r>
            <a:r>
              <a:rPr sz="762" b="1" spc="-8" dirty="0">
                <a:solidFill>
                  <a:srgbClr val="FFFFFF"/>
                </a:solidFill>
                <a:latin typeface="Calibri"/>
                <a:cs typeface="Calibri"/>
              </a:rPr>
              <a:t> </a:t>
            </a:r>
            <a:r>
              <a:rPr sz="762" b="1" spc="4" dirty="0">
                <a:solidFill>
                  <a:srgbClr val="FFFFFF"/>
                </a:solidFill>
                <a:latin typeface="Calibri"/>
                <a:cs typeface="Calibri"/>
              </a:rPr>
              <a:t>Bretagne</a:t>
            </a:r>
            <a:endParaRPr sz="762" dirty="0">
              <a:latin typeface="Calibri"/>
              <a:cs typeface="Calibri"/>
            </a:endParaRPr>
          </a:p>
          <a:p>
            <a:pPr marL="4839">
              <a:spcBef>
                <a:spcPts val="13"/>
              </a:spcBef>
            </a:pPr>
            <a:r>
              <a:rPr sz="762" b="1" spc="4" dirty="0">
                <a:solidFill>
                  <a:srgbClr val="FFFFFF"/>
                </a:solidFill>
                <a:latin typeface="Calibri"/>
                <a:cs typeface="Calibri"/>
              </a:rPr>
              <a:t>Architecte</a:t>
            </a:r>
            <a:r>
              <a:rPr sz="762" b="1" spc="-42" dirty="0">
                <a:solidFill>
                  <a:srgbClr val="FFFFFF"/>
                </a:solidFill>
                <a:latin typeface="Calibri"/>
                <a:cs typeface="Calibri"/>
              </a:rPr>
              <a:t> </a:t>
            </a:r>
            <a:r>
              <a:rPr sz="762" b="1" spc="4" dirty="0">
                <a:solidFill>
                  <a:srgbClr val="FFFFFF"/>
                </a:solidFill>
                <a:latin typeface="Calibri"/>
                <a:cs typeface="Calibri"/>
              </a:rPr>
              <a:t>Mandataire</a:t>
            </a:r>
            <a:r>
              <a:rPr sz="762" b="1" spc="6" dirty="0">
                <a:solidFill>
                  <a:srgbClr val="FFFFFF"/>
                </a:solidFill>
                <a:latin typeface="Calibri"/>
                <a:cs typeface="Calibri"/>
              </a:rPr>
              <a:t>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4" dirty="0">
                <a:solidFill>
                  <a:srgbClr val="FFFFFF"/>
                </a:solidFill>
                <a:latin typeface="Calibri"/>
                <a:cs typeface="Calibri"/>
              </a:rPr>
              <a:t>Chomette-Lupi</a:t>
            </a:r>
            <a:r>
              <a:rPr sz="762" b="1" spc="-36" dirty="0">
                <a:solidFill>
                  <a:srgbClr val="FFFFFF"/>
                </a:solidFill>
                <a:latin typeface="Calibri"/>
                <a:cs typeface="Calibri"/>
              </a:rPr>
              <a:t> </a:t>
            </a:r>
            <a:r>
              <a:rPr sz="762" b="1" spc="2" dirty="0">
                <a:solidFill>
                  <a:srgbClr val="FFFFFF"/>
                </a:solidFill>
                <a:latin typeface="Calibri"/>
                <a:cs typeface="Calibri"/>
              </a:rPr>
              <a:t>et</a:t>
            </a:r>
            <a:r>
              <a:rPr sz="762" b="1" dirty="0">
                <a:solidFill>
                  <a:srgbClr val="FFFFFF"/>
                </a:solidFill>
                <a:latin typeface="Calibri"/>
                <a:cs typeface="Calibri"/>
              </a:rPr>
              <a:t> </a:t>
            </a:r>
            <a:r>
              <a:rPr sz="762" b="1" spc="2" dirty="0">
                <a:solidFill>
                  <a:srgbClr val="FFFFFF"/>
                </a:solidFill>
                <a:latin typeface="Calibri"/>
                <a:cs typeface="Calibri"/>
              </a:rPr>
              <a:t>Associés-Architectes</a:t>
            </a:r>
            <a:endParaRPr sz="762" dirty="0">
              <a:latin typeface="Calibri"/>
              <a:cs typeface="Calibri"/>
            </a:endParaRPr>
          </a:p>
        </p:txBody>
      </p:sp>
      <p:sp>
        <p:nvSpPr>
          <p:cNvPr id="11" name="object 11"/>
          <p:cNvSpPr txBox="1"/>
          <p:nvPr/>
        </p:nvSpPr>
        <p:spPr>
          <a:xfrm>
            <a:off x="5270313" y="5748840"/>
            <a:ext cx="1667773" cy="123628"/>
          </a:xfrm>
          <a:prstGeom prst="rect">
            <a:avLst/>
          </a:prstGeom>
        </p:spPr>
        <p:txBody>
          <a:bodyPr vert="horz" wrap="square" lIns="0" tIns="6290" rIns="0" bIns="0" rtlCol="0">
            <a:spAutoFit/>
          </a:bodyPr>
          <a:lstStyle/>
          <a:p>
            <a:pPr marL="4839">
              <a:spcBef>
                <a:spcPts val="50"/>
              </a:spcBef>
            </a:pPr>
            <a:r>
              <a:rPr sz="762" b="1" spc="6" dirty="0">
                <a:solidFill>
                  <a:srgbClr val="FFFFFF"/>
                </a:solidFill>
                <a:latin typeface="Calibri"/>
                <a:cs typeface="Calibri"/>
              </a:rPr>
              <a:t>Ar</a:t>
            </a:r>
            <a:r>
              <a:rPr sz="762" b="1" spc="4" dirty="0">
                <a:solidFill>
                  <a:srgbClr val="FFFFFF"/>
                </a:solidFill>
                <a:latin typeface="Calibri"/>
                <a:cs typeface="Calibri"/>
              </a:rPr>
              <a:t>ch</a:t>
            </a:r>
            <a:r>
              <a:rPr sz="762" b="1" spc="-2" dirty="0">
                <a:solidFill>
                  <a:srgbClr val="FFFFFF"/>
                </a:solidFill>
                <a:latin typeface="Calibri"/>
                <a:cs typeface="Calibri"/>
              </a:rPr>
              <a:t>i</a:t>
            </a:r>
            <a:r>
              <a:rPr sz="762" b="1" spc="4" dirty="0">
                <a:solidFill>
                  <a:srgbClr val="FFFFFF"/>
                </a:solidFill>
                <a:latin typeface="Calibri"/>
                <a:cs typeface="Calibri"/>
              </a:rPr>
              <a:t>tec</a:t>
            </a:r>
            <a:r>
              <a:rPr sz="762" b="1" spc="-4" dirty="0">
                <a:solidFill>
                  <a:srgbClr val="FFFFFF"/>
                </a:solidFill>
                <a:latin typeface="Calibri"/>
                <a:cs typeface="Calibri"/>
              </a:rPr>
              <a:t>t</a:t>
            </a:r>
            <a:r>
              <a:rPr sz="762" b="1" spc="6" dirty="0">
                <a:solidFill>
                  <a:srgbClr val="FFFFFF"/>
                </a:solidFill>
                <a:latin typeface="Calibri"/>
                <a:cs typeface="Calibri"/>
              </a:rPr>
              <a:t>e</a:t>
            </a:r>
            <a:r>
              <a:rPr sz="762" b="1" spc="-42" dirty="0">
                <a:solidFill>
                  <a:srgbClr val="FFFFFF"/>
                </a:solidFill>
                <a:latin typeface="Calibri"/>
                <a:cs typeface="Calibri"/>
              </a:rPr>
              <a:t> </a:t>
            </a:r>
            <a:r>
              <a:rPr sz="762" b="1" dirty="0">
                <a:solidFill>
                  <a:srgbClr val="FFFFFF"/>
                </a:solidFill>
                <a:latin typeface="Calibri"/>
                <a:cs typeface="Calibri"/>
              </a:rPr>
              <a:t>asso</a:t>
            </a:r>
            <a:r>
              <a:rPr sz="762" b="1" spc="2" dirty="0">
                <a:solidFill>
                  <a:srgbClr val="FFFFFF"/>
                </a:solidFill>
                <a:latin typeface="Calibri"/>
                <a:cs typeface="Calibri"/>
              </a:rPr>
              <a:t>ci</a:t>
            </a:r>
            <a:r>
              <a:rPr sz="762" b="1" spc="6" dirty="0">
                <a:solidFill>
                  <a:srgbClr val="FFFFFF"/>
                </a:solidFill>
                <a:latin typeface="Calibri"/>
                <a:cs typeface="Calibri"/>
              </a:rPr>
              <a:t>é</a:t>
            </a:r>
            <a:r>
              <a:rPr sz="762" b="1" spc="4" dirty="0">
                <a:solidFill>
                  <a:srgbClr val="FFFFFF"/>
                </a:solidFill>
                <a:latin typeface="Calibri"/>
                <a:cs typeface="Calibri"/>
              </a:rPr>
              <a:t>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6" dirty="0">
                <a:solidFill>
                  <a:srgbClr val="FFFFFF"/>
                </a:solidFill>
                <a:latin typeface="Calibri"/>
                <a:cs typeface="Calibri"/>
              </a:rPr>
              <a:t>Ate</a:t>
            </a:r>
            <a:r>
              <a:rPr sz="762" b="1" spc="-2" dirty="0">
                <a:solidFill>
                  <a:srgbClr val="FFFFFF"/>
                </a:solidFill>
                <a:latin typeface="Calibri"/>
                <a:cs typeface="Calibri"/>
              </a:rPr>
              <a:t>l</a:t>
            </a:r>
            <a:r>
              <a:rPr sz="762" b="1" spc="2" dirty="0">
                <a:solidFill>
                  <a:srgbClr val="FFFFFF"/>
                </a:solidFill>
                <a:latin typeface="Calibri"/>
                <a:cs typeface="Calibri"/>
              </a:rPr>
              <a:t>ie</a:t>
            </a:r>
            <a:r>
              <a:rPr sz="762" b="1" spc="4" dirty="0">
                <a:solidFill>
                  <a:srgbClr val="FFFFFF"/>
                </a:solidFill>
                <a:latin typeface="Calibri"/>
                <a:cs typeface="Calibri"/>
              </a:rPr>
              <a:t>r</a:t>
            </a:r>
            <a:r>
              <a:rPr sz="762" b="1" spc="-17" dirty="0">
                <a:solidFill>
                  <a:srgbClr val="FFFFFF"/>
                </a:solidFill>
                <a:latin typeface="Calibri"/>
                <a:cs typeface="Calibri"/>
              </a:rPr>
              <a:t> </a:t>
            </a:r>
            <a:r>
              <a:rPr sz="762" b="1" spc="2" dirty="0">
                <a:solidFill>
                  <a:srgbClr val="FFFFFF"/>
                </a:solidFill>
                <a:latin typeface="Calibri"/>
                <a:cs typeface="Calibri"/>
              </a:rPr>
              <a:t>Lo</a:t>
            </a:r>
            <a:r>
              <a:rPr sz="762" b="1" spc="4" dirty="0">
                <a:solidFill>
                  <a:srgbClr val="FFFFFF"/>
                </a:solidFill>
                <a:latin typeface="Calibri"/>
                <a:cs typeface="Calibri"/>
              </a:rPr>
              <a:t>yer</a:t>
            </a:r>
            <a:endParaRPr sz="762" dirty="0">
              <a:latin typeface="Calibri"/>
              <a:cs typeface="Calibri"/>
            </a:endParaRPr>
          </a:p>
        </p:txBody>
      </p:sp>
      <p:sp>
        <p:nvSpPr>
          <p:cNvPr id="12" name="object 12"/>
          <p:cNvSpPr txBox="1"/>
          <p:nvPr/>
        </p:nvSpPr>
        <p:spPr>
          <a:xfrm>
            <a:off x="281630" y="3289429"/>
            <a:ext cx="3017762" cy="358777"/>
          </a:xfrm>
          <a:prstGeom prst="rect">
            <a:avLst/>
          </a:prstGeom>
        </p:spPr>
        <p:txBody>
          <a:bodyPr vert="horz" wrap="square" lIns="0" tIns="4596" rIns="0" bIns="0" rtlCol="0">
            <a:spAutoFit/>
          </a:bodyPr>
          <a:lstStyle/>
          <a:p>
            <a:pPr marL="4839" marR="1935" indent="-242">
              <a:lnSpc>
                <a:spcPct val="101400"/>
              </a:lnSpc>
              <a:spcBef>
                <a:spcPts val="36"/>
              </a:spcBef>
            </a:pPr>
            <a:r>
              <a:rPr sz="762" b="1" spc="4" dirty="0">
                <a:solidFill>
                  <a:srgbClr val="FFFFFF"/>
                </a:solidFill>
                <a:latin typeface="Calibri"/>
                <a:cs typeface="Calibri"/>
              </a:rPr>
              <a:t>Lycée</a:t>
            </a:r>
            <a:r>
              <a:rPr sz="762" b="1" spc="-13" dirty="0">
                <a:solidFill>
                  <a:srgbClr val="FFFFFF"/>
                </a:solidFill>
                <a:latin typeface="Calibri"/>
                <a:cs typeface="Calibri"/>
              </a:rPr>
              <a:t> </a:t>
            </a:r>
            <a:r>
              <a:rPr sz="762" b="1" spc="6" dirty="0">
                <a:solidFill>
                  <a:srgbClr val="FFFFFF"/>
                </a:solidFill>
                <a:latin typeface="Calibri"/>
                <a:cs typeface="Calibri"/>
              </a:rPr>
              <a:t>Simone</a:t>
            </a:r>
            <a:r>
              <a:rPr sz="762" b="1" spc="-13" dirty="0">
                <a:solidFill>
                  <a:srgbClr val="FFFFFF"/>
                </a:solidFill>
                <a:latin typeface="Calibri"/>
                <a:cs typeface="Calibri"/>
              </a:rPr>
              <a:t> </a:t>
            </a:r>
            <a:r>
              <a:rPr sz="762" b="1" spc="2" dirty="0">
                <a:solidFill>
                  <a:srgbClr val="FFFFFF"/>
                </a:solidFill>
                <a:latin typeface="Calibri"/>
                <a:cs typeface="Calibri"/>
              </a:rPr>
              <a:t>Veil</a:t>
            </a:r>
            <a:r>
              <a:rPr sz="762" b="1" spc="-2" dirty="0">
                <a:solidFill>
                  <a:srgbClr val="FFFFFF"/>
                </a:solidFill>
                <a:latin typeface="Calibri"/>
                <a:cs typeface="Calibri"/>
              </a:rPr>
              <a:t> </a:t>
            </a:r>
            <a:r>
              <a:rPr sz="762" b="1" spc="2" dirty="0">
                <a:solidFill>
                  <a:srgbClr val="FFFFFF"/>
                </a:solidFill>
                <a:latin typeface="Calibri"/>
                <a:cs typeface="Calibri"/>
              </a:rPr>
              <a:t>–Région</a:t>
            </a:r>
            <a:r>
              <a:rPr sz="762" b="1" spc="-2" dirty="0">
                <a:solidFill>
                  <a:srgbClr val="FFFFFF"/>
                </a:solidFill>
                <a:latin typeface="Calibri"/>
                <a:cs typeface="Calibri"/>
              </a:rPr>
              <a:t> </a:t>
            </a:r>
            <a:r>
              <a:rPr sz="762" b="1" spc="4" dirty="0">
                <a:solidFill>
                  <a:srgbClr val="FFFFFF"/>
                </a:solidFill>
                <a:latin typeface="Calibri"/>
                <a:cs typeface="Calibri"/>
              </a:rPr>
              <a:t>Bretagne</a:t>
            </a:r>
            <a:r>
              <a:rPr sz="762" b="1" spc="-23" dirty="0">
                <a:solidFill>
                  <a:srgbClr val="FFFFFF"/>
                </a:solidFill>
                <a:latin typeface="Calibri"/>
                <a:cs typeface="Calibri"/>
              </a:rPr>
              <a:t> </a:t>
            </a:r>
            <a:r>
              <a:rPr sz="762" b="1" spc="6" dirty="0">
                <a:solidFill>
                  <a:srgbClr val="FFFFFF"/>
                </a:solidFill>
                <a:latin typeface="Calibri"/>
                <a:cs typeface="Calibri"/>
              </a:rPr>
              <a:t>–</a:t>
            </a:r>
            <a:r>
              <a:rPr sz="762" b="1" spc="13" dirty="0">
                <a:solidFill>
                  <a:srgbClr val="FFFFFF"/>
                </a:solidFill>
                <a:latin typeface="Calibri"/>
                <a:cs typeface="Calibri"/>
              </a:rPr>
              <a:t> </a:t>
            </a:r>
            <a:r>
              <a:rPr sz="762" b="1" spc="4" dirty="0">
                <a:solidFill>
                  <a:srgbClr val="FFFFFF"/>
                </a:solidFill>
                <a:latin typeface="Calibri"/>
                <a:cs typeface="Calibri"/>
              </a:rPr>
              <a:t>Lycée</a:t>
            </a:r>
            <a:r>
              <a:rPr sz="762" b="1" spc="-10" dirty="0">
                <a:solidFill>
                  <a:srgbClr val="FFFFFF"/>
                </a:solidFill>
                <a:latin typeface="Calibri"/>
                <a:cs typeface="Calibri"/>
              </a:rPr>
              <a:t> </a:t>
            </a:r>
            <a:r>
              <a:rPr sz="762" b="1" spc="2" dirty="0">
                <a:solidFill>
                  <a:srgbClr val="FFFFFF"/>
                </a:solidFill>
                <a:latin typeface="Calibri"/>
                <a:cs typeface="Calibri"/>
              </a:rPr>
              <a:t>PassivHaus</a:t>
            </a:r>
            <a:r>
              <a:rPr sz="762" b="1" spc="23" dirty="0">
                <a:solidFill>
                  <a:srgbClr val="FFFFFF"/>
                </a:solidFill>
                <a:latin typeface="Calibri"/>
                <a:cs typeface="Calibri"/>
              </a:rPr>
              <a:t> </a:t>
            </a:r>
            <a:r>
              <a:rPr sz="762" b="1" spc="6" dirty="0">
                <a:solidFill>
                  <a:srgbClr val="FFFFFF"/>
                </a:solidFill>
                <a:latin typeface="Calibri"/>
                <a:cs typeface="Calibri"/>
              </a:rPr>
              <a:t>–</a:t>
            </a:r>
            <a:r>
              <a:rPr sz="762" b="1" spc="11" dirty="0">
                <a:solidFill>
                  <a:srgbClr val="FFFFFF"/>
                </a:solidFill>
                <a:latin typeface="Calibri"/>
                <a:cs typeface="Calibri"/>
              </a:rPr>
              <a:t> </a:t>
            </a:r>
            <a:r>
              <a:rPr sz="762" b="1" spc="4" dirty="0">
                <a:solidFill>
                  <a:srgbClr val="FFFFFF"/>
                </a:solidFill>
                <a:latin typeface="Calibri"/>
                <a:cs typeface="Calibri"/>
              </a:rPr>
              <a:t>Conception</a:t>
            </a:r>
            <a:r>
              <a:rPr sz="762" b="1" spc="-38" dirty="0">
                <a:solidFill>
                  <a:srgbClr val="FFFFFF"/>
                </a:solidFill>
                <a:latin typeface="Calibri"/>
                <a:cs typeface="Calibri"/>
              </a:rPr>
              <a:t> </a:t>
            </a:r>
            <a:r>
              <a:rPr sz="762" b="1" spc="6" dirty="0">
                <a:solidFill>
                  <a:srgbClr val="FFFFFF"/>
                </a:solidFill>
                <a:latin typeface="Calibri"/>
                <a:cs typeface="Calibri"/>
              </a:rPr>
              <a:t>BIM </a:t>
            </a:r>
            <a:r>
              <a:rPr sz="762" b="1" spc="-168" dirty="0">
                <a:solidFill>
                  <a:srgbClr val="FFFFFF"/>
                </a:solidFill>
                <a:latin typeface="Calibri"/>
                <a:cs typeface="Calibri"/>
              </a:rPr>
              <a:t> </a:t>
            </a:r>
            <a:r>
              <a:rPr sz="762" b="1" spc="4" dirty="0">
                <a:solidFill>
                  <a:srgbClr val="FFFFFF"/>
                </a:solidFill>
                <a:latin typeface="Calibri"/>
                <a:cs typeface="Calibri"/>
              </a:rPr>
              <a:t>Architecte</a:t>
            </a:r>
            <a:r>
              <a:rPr sz="762" b="1" spc="-42" dirty="0">
                <a:solidFill>
                  <a:srgbClr val="FFFFFF"/>
                </a:solidFill>
                <a:latin typeface="Calibri"/>
                <a:cs typeface="Calibri"/>
              </a:rPr>
              <a:t> </a:t>
            </a:r>
            <a:r>
              <a:rPr sz="762" b="1" spc="4" dirty="0">
                <a:solidFill>
                  <a:srgbClr val="FFFFFF"/>
                </a:solidFill>
                <a:latin typeface="Calibri"/>
                <a:cs typeface="Calibri"/>
              </a:rPr>
              <a:t>Mandataire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4" dirty="0">
                <a:solidFill>
                  <a:srgbClr val="FFFFFF"/>
                </a:solidFill>
                <a:latin typeface="Calibri"/>
                <a:cs typeface="Calibri"/>
              </a:rPr>
              <a:t>Chomette-Lupi</a:t>
            </a:r>
            <a:r>
              <a:rPr sz="762" b="1" spc="-38" dirty="0">
                <a:solidFill>
                  <a:srgbClr val="FFFFFF"/>
                </a:solidFill>
                <a:latin typeface="Calibri"/>
                <a:cs typeface="Calibri"/>
              </a:rPr>
              <a:t> </a:t>
            </a:r>
            <a:r>
              <a:rPr sz="762" b="1" spc="2" dirty="0">
                <a:solidFill>
                  <a:srgbClr val="FFFFFF"/>
                </a:solidFill>
                <a:latin typeface="Calibri"/>
                <a:cs typeface="Calibri"/>
              </a:rPr>
              <a:t>et</a:t>
            </a:r>
            <a:r>
              <a:rPr sz="762" b="1" dirty="0">
                <a:solidFill>
                  <a:srgbClr val="FFFFFF"/>
                </a:solidFill>
                <a:latin typeface="Calibri"/>
                <a:cs typeface="Calibri"/>
              </a:rPr>
              <a:t> </a:t>
            </a:r>
            <a:r>
              <a:rPr sz="762" b="1" spc="2" dirty="0">
                <a:solidFill>
                  <a:srgbClr val="FFFFFF"/>
                </a:solidFill>
                <a:latin typeface="Calibri"/>
                <a:cs typeface="Calibri"/>
              </a:rPr>
              <a:t>Associés-Architectes</a:t>
            </a:r>
            <a:endParaRPr sz="762" dirty="0">
              <a:latin typeface="Calibri"/>
              <a:cs typeface="Calibri"/>
            </a:endParaRPr>
          </a:p>
          <a:p>
            <a:pPr marL="4839">
              <a:spcBef>
                <a:spcPts val="4"/>
              </a:spcBef>
            </a:pPr>
            <a:r>
              <a:rPr sz="762" b="1" spc="6" dirty="0">
                <a:solidFill>
                  <a:srgbClr val="FFFFFF"/>
                </a:solidFill>
                <a:latin typeface="Calibri"/>
                <a:cs typeface="Calibri"/>
              </a:rPr>
              <a:t>Ar</a:t>
            </a:r>
            <a:r>
              <a:rPr sz="762" b="1" spc="4" dirty="0">
                <a:solidFill>
                  <a:srgbClr val="FFFFFF"/>
                </a:solidFill>
                <a:latin typeface="Calibri"/>
                <a:cs typeface="Calibri"/>
              </a:rPr>
              <a:t>ch</a:t>
            </a:r>
            <a:r>
              <a:rPr sz="762" b="1" spc="-2" dirty="0">
                <a:solidFill>
                  <a:srgbClr val="FFFFFF"/>
                </a:solidFill>
                <a:latin typeface="Calibri"/>
                <a:cs typeface="Calibri"/>
              </a:rPr>
              <a:t>i</a:t>
            </a:r>
            <a:r>
              <a:rPr sz="762" b="1" spc="4" dirty="0">
                <a:solidFill>
                  <a:srgbClr val="FFFFFF"/>
                </a:solidFill>
                <a:latin typeface="Calibri"/>
                <a:cs typeface="Calibri"/>
              </a:rPr>
              <a:t>tec</a:t>
            </a:r>
            <a:r>
              <a:rPr sz="762" b="1" spc="-4" dirty="0">
                <a:solidFill>
                  <a:srgbClr val="FFFFFF"/>
                </a:solidFill>
                <a:latin typeface="Calibri"/>
                <a:cs typeface="Calibri"/>
              </a:rPr>
              <a:t>t</a:t>
            </a:r>
            <a:r>
              <a:rPr sz="762" b="1" spc="6" dirty="0">
                <a:solidFill>
                  <a:srgbClr val="FFFFFF"/>
                </a:solidFill>
                <a:latin typeface="Calibri"/>
                <a:cs typeface="Calibri"/>
              </a:rPr>
              <a:t>e</a:t>
            </a:r>
            <a:r>
              <a:rPr sz="762" b="1" spc="-42" dirty="0">
                <a:solidFill>
                  <a:srgbClr val="FFFFFF"/>
                </a:solidFill>
                <a:latin typeface="Calibri"/>
                <a:cs typeface="Calibri"/>
              </a:rPr>
              <a:t> </a:t>
            </a:r>
            <a:r>
              <a:rPr sz="762" b="1" dirty="0">
                <a:solidFill>
                  <a:srgbClr val="FFFFFF"/>
                </a:solidFill>
                <a:latin typeface="Calibri"/>
                <a:cs typeface="Calibri"/>
              </a:rPr>
              <a:t>asso</a:t>
            </a:r>
            <a:r>
              <a:rPr sz="762" b="1" spc="2" dirty="0">
                <a:solidFill>
                  <a:srgbClr val="FFFFFF"/>
                </a:solidFill>
                <a:latin typeface="Calibri"/>
                <a:cs typeface="Calibri"/>
              </a:rPr>
              <a:t>ci</a:t>
            </a:r>
            <a:r>
              <a:rPr sz="762" b="1" spc="6" dirty="0">
                <a:solidFill>
                  <a:srgbClr val="FFFFFF"/>
                </a:solidFill>
                <a:latin typeface="Calibri"/>
                <a:cs typeface="Calibri"/>
              </a:rPr>
              <a:t>é</a:t>
            </a:r>
            <a:r>
              <a:rPr sz="762" b="1" spc="4" dirty="0">
                <a:solidFill>
                  <a:srgbClr val="FFFFFF"/>
                </a:solidFill>
                <a:latin typeface="Calibri"/>
                <a:cs typeface="Calibri"/>
              </a:rPr>
              <a:t>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6" dirty="0">
                <a:solidFill>
                  <a:srgbClr val="FFFFFF"/>
                </a:solidFill>
                <a:latin typeface="Calibri"/>
                <a:cs typeface="Calibri"/>
              </a:rPr>
              <a:t>Ate</a:t>
            </a:r>
            <a:r>
              <a:rPr sz="762" b="1" spc="-2" dirty="0">
                <a:solidFill>
                  <a:srgbClr val="FFFFFF"/>
                </a:solidFill>
                <a:latin typeface="Calibri"/>
                <a:cs typeface="Calibri"/>
              </a:rPr>
              <a:t>l</a:t>
            </a:r>
            <a:r>
              <a:rPr sz="762" b="1" spc="2" dirty="0">
                <a:solidFill>
                  <a:srgbClr val="FFFFFF"/>
                </a:solidFill>
                <a:latin typeface="Calibri"/>
                <a:cs typeface="Calibri"/>
              </a:rPr>
              <a:t>ie</a:t>
            </a:r>
            <a:r>
              <a:rPr sz="762" b="1" spc="4" dirty="0">
                <a:solidFill>
                  <a:srgbClr val="FFFFFF"/>
                </a:solidFill>
                <a:latin typeface="Calibri"/>
                <a:cs typeface="Calibri"/>
              </a:rPr>
              <a:t>r</a:t>
            </a:r>
            <a:r>
              <a:rPr sz="762" b="1" spc="-17" dirty="0">
                <a:solidFill>
                  <a:srgbClr val="FFFFFF"/>
                </a:solidFill>
                <a:latin typeface="Calibri"/>
                <a:cs typeface="Calibri"/>
              </a:rPr>
              <a:t> </a:t>
            </a:r>
            <a:r>
              <a:rPr sz="762" b="1" spc="2" dirty="0">
                <a:solidFill>
                  <a:srgbClr val="FFFFFF"/>
                </a:solidFill>
                <a:latin typeface="Calibri"/>
                <a:cs typeface="Calibri"/>
              </a:rPr>
              <a:t>Lo</a:t>
            </a:r>
            <a:r>
              <a:rPr sz="762" b="1" spc="4" dirty="0">
                <a:solidFill>
                  <a:srgbClr val="FFFFFF"/>
                </a:solidFill>
                <a:latin typeface="Calibri"/>
                <a:cs typeface="Calibri"/>
              </a:rPr>
              <a:t>yer</a:t>
            </a:r>
            <a:endParaRPr sz="762" dirty="0">
              <a:latin typeface="Calibri"/>
              <a:cs typeface="Calibri"/>
            </a:endParaRPr>
          </a:p>
        </p:txBody>
      </p:sp>
      <p:pic>
        <p:nvPicPr>
          <p:cNvPr id="13" name="object 13"/>
          <p:cNvPicPr/>
          <p:nvPr/>
        </p:nvPicPr>
        <p:blipFill>
          <a:blip r:embed="rId5" cstate="screen">
            <a:extLst>
              <a:ext uri="{28A0092B-C50C-407E-A947-70E740481C1C}">
                <a14:useLocalDpi xmlns:a14="http://schemas.microsoft.com/office/drawing/2010/main"/>
              </a:ext>
            </a:extLst>
          </a:blip>
          <a:stretch>
            <a:fillRect/>
          </a:stretch>
        </p:blipFill>
        <p:spPr>
          <a:xfrm>
            <a:off x="6902591" y="1345796"/>
            <a:ext cx="1032857" cy="353752"/>
          </a:xfrm>
          <a:prstGeom prst="rect">
            <a:avLst/>
          </a:prstGeom>
        </p:spPr>
      </p:pic>
      <p:sp>
        <p:nvSpPr>
          <p:cNvPr id="14" name="object 14"/>
          <p:cNvSpPr txBox="1"/>
          <p:nvPr/>
        </p:nvSpPr>
        <p:spPr>
          <a:xfrm>
            <a:off x="4358800" y="3493794"/>
            <a:ext cx="643950" cy="97274"/>
          </a:xfrm>
          <a:prstGeom prst="rect">
            <a:avLst/>
          </a:prstGeom>
        </p:spPr>
        <p:txBody>
          <a:bodyPr vert="horz" wrap="square" lIns="0" tIns="6290" rIns="0" bIns="0" rtlCol="0">
            <a:spAutoFit/>
          </a:bodyPr>
          <a:lstStyle/>
          <a:p>
            <a:pPr marL="4839">
              <a:spcBef>
                <a:spcPts val="50"/>
              </a:spcBef>
            </a:pPr>
            <a:r>
              <a:rPr sz="591" spc="8" dirty="0">
                <a:solidFill>
                  <a:srgbClr val="FFFFFF"/>
                </a:solidFill>
                <a:latin typeface="Arial"/>
                <a:cs typeface="Arial"/>
              </a:rPr>
              <a:t>©</a:t>
            </a:r>
            <a:r>
              <a:rPr sz="591" spc="-15" dirty="0">
                <a:solidFill>
                  <a:srgbClr val="FFFFFF"/>
                </a:solidFill>
                <a:latin typeface="Arial"/>
                <a:cs typeface="Arial"/>
              </a:rPr>
              <a:t> </a:t>
            </a:r>
            <a:r>
              <a:rPr sz="591" spc="2" dirty="0">
                <a:solidFill>
                  <a:srgbClr val="FFFFFF"/>
                </a:solidFill>
                <a:latin typeface="Arial"/>
                <a:cs typeface="Arial"/>
              </a:rPr>
              <a:t>Pierre</a:t>
            </a:r>
            <a:r>
              <a:rPr sz="591" spc="-4" dirty="0">
                <a:solidFill>
                  <a:srgbClr val="FFFFFF"/>
                </a:solidFill>
                <a:latin typeface="Arial"/>
                <a:cs typeface="Arial"/>
              </a:rPr>
              <a:t> </a:t>
            </a:r>
            <a:r>
              <a:rPr sz="591" spc="6" dirty="0">
                <a:solidFill>
                  <a:srgbClr val="FFFFFF"/>
                </a:solidFill>
                <a:latin typeface="Arial"/>
                <a:cs typeface="Arial"/>
              </a:rPr>
              <a:t>Chomette</a:t>
            </a:r>
            <a:endParaRPr sz="591" dirty="0">
              <a:latin typeface="Arial"/>
              <a:cs typeface="Arial"/>
            </a:endParaRPr>
          </a:p>
        </p:txBody>
      </p:sp>
      <p:sp>
        <p:nvSpPr>
          <p:cNvPr id="15" name="object 15"/>
          <p:cNvSpPr txBox="1"/>
          <p:nvPr/>
        </p:nvSpPr>
        <p:spPr>
          <a:xfrm>
            <a:off x="4379821" y="5729241"/>
            <a:ext cx="643950" cy="97274"/>
          </a:xfrm>
          <a:prstGeom prst="rect">
            <a:avLst/>
          </a:prstGeom>
        </p:spPr>
        <p:txBody>
          <a:bodyPr vert="horz" wrap="square" lIns="0" tIns="6290" rIns="0" bIns="0" rtlCol="0">
            <a:spAutoFit/>
          </a:bodyPr>
          <a:lstStyle/>
          <a:p>
            <a:pPr marL="4839">
              <a:spcBef>
                <a:spcPts val="50"/>
              </a:spcBef>
            </a:pPr>
            <a:r>
              <a:rPr sz="591" spc="8" dirty="0">
                <a:solidFill>
                  <a:srgbClr val="FFFFFF"/>
                </a:solidFill>
                <a:latin typeface="Arial"/>
                <a:cs typeface="Arial"/>
              </a:rPr>
              <a:t>©</a:t>
            </a:r>
            <a:r>
              <a:rPr sz="591" spc="-15" dirty="0">
                <a:solidFill>
                  <a:srgbClr val="FFFFFF"/>
                </a:solidFill>
                <a:latin typeface="Arial"/>
                <a:cs typeface="Arial"/>
              </a:rPr>
              <a:t> </a:t>
            </a:r>
            <a:r>
              <a:rPr sz="591" spc="2" dirty="0">
                <a:solidFill>
                  <a:srgbClr val="FFFFFF"/>
                </a:solidFill>
                <a:latin typeface="Arial"/>
                <a:cs typeface="Arial"/>
              </a:rPr>
              <a:t>Pierre</a:t>
            </a:r>
            <a:r>
              <a:rPr sz="591" spc="-4" dirty="0">
                <a:solidFill>
                  <a:srgbClr val="FFFFFF"/>
                </a:solidFill>
                <a:latin typeface="Arial"/>
                <a:cs typeface="Arial"/>
              </a:rPr>
              <a:t> </a:t>
            </a:r>
            <a:r>
              <a:rPr sz="591" spc="6" dirty="0">
                <a:solidFill>
                  <a:srgbClr val="FFFFFF"/>
                </a:solidFill>
                <a:latin typeface="Arial"/>
                <a:cs typeface="Arial"/>
              </a:rPr>
              <a:t>Chomette</a:t>
            </a:r>
            <a:endParaRPr sz="591" dirty="0">
              <a:latin typeface="Arial"/>
              <a:cs typeface="Arial"/>
            </a:endParaRPr>
          </a:p>
        </p:txBody>
      </p:sp>
      <p:sp>
        <p:nvSpPr>
          <p:cNvPr id="16" name="object 16"/>
          <p:cNvSpPr txBox="1"/>
          <p:nvPr/>
        </p:nvSpPr>
        <p:spPr>
          <a:xfrm>
            <a:off x="8218178" y="5771139"/>
            <a:ext cx="643950" cy="97274"/>
          </a:xfrm>
          <a:prstGeom prst="rect">
            <a:avLst/>
          </a:prstGeom>
        </p:spPr>
        <p:txBody>
          <a:bodyPr vert="horz" wrap="square" lIns="0" tIns="6290" rIns="0" bIns="0" rtlCol="0">
            <a:spAutoFit/>
          </a:bodyPr>
          <a:lstStyle/>
          <a:p>
            <a:pPr marL="4839">
              <a:spcBef>
                <a:spcPts val="50"/>
              </a:spcBef>
            </a:pPr>
            <a:r>
              <a:rPr sz="591" spc="8" dirty="0">
                <a:solidFill>
                  <a:srgbClr val="FFFFFF"/>
                </a:solidFill>
                <a:latin typeface="Arial"/>
                <a:cs typeface="Arial"/>
              </a:rPr>
              <a:t>©</a:t>
            </a:r>
            <a:r>
              <a:rPr sz="591" spc="-15" dirty="0">
                <a:solidFill>
                  <a:srgbClr val="FFFFFF"/>
                </a:solidFill>
                <a:latin typeface="Arial"/>
                <a:cs typeface="Arial"/>
              </a:rPr>
              <a:t> </a:t>
            </a:r>
            <a:r>
              <a:rPr sz="591" spc="2" dirty="0">
                <a:solidFill>
                  <a:srgbClr val="FFFFFF"/>
                </a:solidFill>
                <a:latin typeface="Arial"/>
                <a:cs typeface="Arial"/>
              </a:rPr>
              <a:t>Pierre</a:t>
            </a:r>
            <a:r>
              <a:rPr sz="591" spc="-4" dirty="0">
                <a:solidFill>
                  <a:srgbClr val="FFFFFF"/>
                </a:solidFill>
                <a:latin typeface="Arial"/>
                <a:cs typeface="Arial"/>
              </a:rPr>
              <a:t> </a:t>
            </a:r>
            <a:r>
              <a:rPr sz="591" spc="6" dirty="0">
                <a:solidFill>
                  <a:srgbClr val="FFFFFF"/>
                </a:solidFill>
                <a:latin typeface="Arial"/>
                <a:cs typeface="Arial"/>
              </a:rPr>
              <a:t>Chomette</a:t>
            </a:r>
            <a:endParaRPr sz="591" dirty="0">
              <a:latin typeface="Arial"/>
              <a:cs typeface="Arial"/>
            </a:endParaRPr>
          </a:p>
        </p:txBody>
      </p:sp>
      <p:sp>
        <p:nvSpPr>
          <p:cNvPr id="17" name="object 17"/>
          <p:cNvSpPr txBox="1"/>
          <p:nvPr/>
        </p:nvSpPr>
        <p:spPr>
          <a:xfrm>
            <a:off x="94593" y="6062305"/>
            <a:ext cx="9049407" cy="426924"/>
          </a:xfrm>
          <a:prstGeom prst="rect">
            <a:avLst/>
          </a:prstGeom>
        </p:spPr>
        <p:txBody>
          <a:bodyPr vert="horz" wrap="square" lIns="0" tIns="4838" rIns="0" bIns="0" rtlCol="0">
            <a:spAutoFit/>
          </a:bodyPr>
          <a:lstStyle/>
          <a:p>
            <a:pPr marL="4839" marR="2903">
              <a:spcBef>
                <a:spcPts val="38"/>
              </a:spcBef>
            </a:pPr>
            <a:r>
              <a:rPr sz="914" b="1" spc="-2" dirty="0">
                <a:latin typeface="Verdana"/>
                <a:cs typeface="Verdana"/>
              </a:rPr>
              <a:t>Les</a:t>
            </a:r>
            <a:r>
              <a:rPr sz="914" b="1" spc="90" dirty="0">
                <a:latin typeface="Verdana"/>
                <a:cs typeface="Verdana"/>
              </a:rPr>
              <a:t> </a:t>
            </a:r>
            <a:r>
              <a:rPr sz="914" b="1" spc="-2" dirty="0">
                <a:latin typeface="Verdana"/>
                <a:cs typeface="Verdana"/>
              </a:rPr>
              <a:t>poutres</a:t>
            </a:r>
            <a:r>
              <a:rPr sz="914" b="1" spc="90" dirty="0">
                <a:latin typeface="Verdana"/>
                <a:cs typeface="Verdana"/>
              </a:rPr>
              <a:t> </a:t>
            </a:r>
            <a:r>
              <a:rPr sz="914" b="1" spc="-2" dirty="0">
                <a:latin typeface="Verdana"/>
                <a:cs typeface="Verdana"/>
              </a:rPr>
              <a:t>en</a:t>
            </a:r>
            <a:r>
              <a:rPr sz="914" b="1" spc="93" dirty="0">
                <a:latin typeface="Verdana"/>
                <a:cs typeface="Verdana"/>
              </a:rPr>
              <a:t> </a:t>
            </a:r>
            <a:r>
              <a:rPr sz="914" b="1" dirty="0">
                <a:latin typeface="Verdana"/>
                <a:cs typeface="Verdana"/>
              </a:rPr>
              <a:t>lamellé-collé</a:t>
            </a:r>
            <a:r>
              <a:rPr sz="914" b="1" spc="90" dirty="0">
                <a:latin typeface="Verdana"/>
                <a:cs typeface="Verdana"/>
              </a:rPr>
              <a:t> </a:t>
            </a:r>
            <a:r>
              <a:rPr sz="914" b="1" spc="-2" dirty="0">
                <a:latin typeface="Verdana"/>
                <a:cs typeface="Verdana"/>
              </a:rPr>
              <a:t>permettent</a:t>
            </a:r>
            <a:r>
              <a:rPr sz="914" b="1" spc="91" dirty="0">
                <a:latin typeface="Verdana"/>
                <a:cs typeface="Verdana"/>
              </a:rPr>
              <a:t> </a:t>
            </a:r>
            <a:r>
              <a:rPr sz="914" b="1" spc="-2" dirty="0">
                <a:latin typeface="Verdana"/>
                <a:cs typeface="Verdana"/>
              </a:rPr>
              <a:t>de</a:t>
            </a:r>
            <a:r>
              <a:rPr sz="914" b="1" spc="90" dirty="0">
                <a:latin typeface="Verdana"/>
                <a:cs typeface="Verdana"/>
              </a:rPr>
              <a:t> </a:t>
            </a:r>
            <a:r>
              <a:rPr sz="914" b="1" spc="-2" dirty="0">
                <a:latin typeface="Verdana"/>
                <a:cs typeface="Verdana"/>
              </a:rPr>
              <a:t>franchir</a:t>
            </a:r>
            <a:r>
              <a:rPr sz="914" b="1" spc="91" dirty="0">
                <a:latin typeface="Verdana"/>
                <a:cs typeface="Verdana"/>
              </a:rPr>
              <a:t> </a:t>
            </a:r>
            <a:r>
              <a:rPr sz="914" b="1" dirty="0">
                <a:latin typeface="Verdana"/>
                <a:cs typeface="Verdana"/>
              </a:rPr>
              <a:t>les</a:t>
            </a:r>
            <a:r>
              <a:rPr sz="914" b="1" spc="93" dirty="0">
                <a:latin typeface="Verdana"/>
                <a:cs typeface="Verdana"/>
              </a:rPr>
              <a:t> </a:t>
            </a:r>
            <a:r>
              <a:rPr sz="914" b="1" dirty="0">
                <a:latin typeface="Verdana"/>
                <a:cs typeface="Verdana"/>
              </a:rPr>
              <a:t>10</a:t>
            </a:r>
            <a:r>
              <a:rPr sz="914" b="1" spc="91" dirty="0">
                <a:latin typeface="Verdana"/>
                <a:cs typeface="Verdana"/>
              </a:rPr>
              <a:t> </a:t>
            </a:r>
            <a:r>
              <a:rPr sz="914" b="1" spc="-2" dirty="0">
                <a:latin typeface="Verdana"/>
                <a:cs typeface="Verdana"/>
              </a:rPr>
              <a:t>mètres</a:t>
            </a:r>
            <a:r>
              <a:rPr sz="914" b="1" spc="91" dirty="0">
                <a:latin typeface="Verdana"/>
                <a:cs typeface="Verdana"/>
              </a:rPr>
              <a:t> </a:t>
            </a:r>
            <a:r>
              <a:rPr sz="914" b="1" spc="-2" dirty="0">
                <a:latin typeface="Verdana"/>
                <a:cs typeface="Verdana"/>
              </a:rPr>
              <a:t>du</a:t>
            </a:r>
            <a:r>
              <a:rPr sz="914" b="1" spc="90" dirty="0">
                <a:latin typeface="Verdana"/>
                <a:cs typeface="Verdana"/>
              </a:rPr>
              <a:t> </a:t>
            </a:r>
            <a:r>
              <a:rPr sz="914" b="1" spc="-2" dirty="0">
                <a:latin typeface="Verdana"/>
                <a:cs typeface="Verdana"/>
              </a:rPr>
              <a:t>mail</a:t>
            </a:r>
            <a:r>
              <a:rPr sz="914" b="1" spc="90" dirty="0">
                <a:latin typeface="Verdana"/>
                <a:cs typeface="Verdana"/>
              </a:rPr>
              <a:t> </a:t>
            </a:r>
            <a:r>
              <a:rPr sz="914" b="1" spc="-2" dirty="0">
                <a:latin typeface="Verdana"/>
                <a:cs typeface="Verdana"/>
              </a:rPr>
              <a:t>central</a:t>
            </a:r>
            <a:r>
              <a:rPr sz="914" b="1" spc="91" dirty="0">
                <a:latin typeface="Verdana"/>
                <a:cs typeface="Verdana"/>
              </a:rPr>
              <a:t> </a:t>
            </a:r>
            <a:r>
              <a:rPr sz="914" b="1" spc="-2" dirty="0">
                <a:latin typeface="Verdana"/>
                <a:cs typeface="Verdana"/>
              </a:rPr>
              <a:t>qui</a:t>
            </a:r>
            <a:r>
              <a:rPr sz="914" b="1" spc="90" dirty="0">
                <a:latin typeface="Verdana"/>
                <a:cs typeface="Verdana"/>
              </a:rPr>
              <a:t> </a:t>
            </a:r>
            <a:r>
              <a:rPr sz="914" b="1" dirty="0">
                <a:latin typeface="Verdana"/>
                <a:cs typeface="Verdana"/>
              </a:rPr>
              <a:t>traverse</a:t>
            </a:r>
            <a:r>
              <a:rPr sz="914" b="1" spc="93" dirty="0">
                <a:latin typeface="Verdana"/>
                <a:cs typeface="Verdana"/>
              </a:rPr>
              <a:t> </a:t>
            </a:r>
            <a:r>
              <a:rPr sz="914" b="1" spc="-2" dirty="0">
                <a:latin typeface="Verdana"/>
                <a:cs typeface="Verdana"/>
              </a:rPr>
              <a:t>de </a:t>
            </a:r>
            <a:r>
              <a:rPr sz="914" b="1" spc="-307" dirty="0">
                <a:latin typeface="Verdana"/>
                <a:cs typeface="Verdana"/>
              </a:rPr>
              <a:t> </a:t>
            </a:r>
            <a:r>
              <a:rPr sz="914" b="1" spc="-2" dirty="0">
                <a:latin typeface="Verdana"/>
                <a:cs typeface="Verdana"/>
              </a:rPr>
              <a:t>part</a:t>
            </a:r>
            <a:r>
              <a:rPr sz="914" b="1" spc="-4" dirty="0">
                <a:latin typeface="Verdana"/>
                <a:cs typeface="Verdana"/>
              </a:rPr>
              <a:t> </a:t>
            </a:r>
            <a:r>
              <a:rPr sz="914" b="1" spc="-2" dirty="0">
                <a:latin typeface="Verdana"/>
                <a:cs typeface="Verdana"/>
              </a:rPr>
              <a:t>en</a:t>
            </a:r>
            <a:r>
              <a:rPr sz="914" b="1" dirty="0">
                <a:latin typeface="Verdana"/>
                <a:cs typeface="Verdana"/>
              </a:rPr>
              <a:t> </a:t>
            </a:r>
            <a:r>
              <a:rPr sz="914" b="1" spc="-2" dirty="0">
                <a:latin typeface="Verdana"/>
                <a:cs typeface="Verdana"/>
              </a:rPr>
              <a:t>part</a:t>
            </a:r>
            <a:r>
              <a:rPr sz="914" b="1" spc="-4" dirty="0">
                <a:latin typeface="Verdana"/>
                <a:cs typeface="Verdana"/>
              </a:rPr>
              <a:t> </a:t>
            </a:r>
            <a:r>
              <a:rPr sz="914" b="1" dirty="0">
                <a:latin typeface="Verdana"/>
                <a:cs typeface="Verdana"/>
              </a:rPr>
              <a:t>la longueur </a:t>
            </a:r>
            <a:r>
              <a:rPr sz="914" b="1" spc="-2" dirty="0">
                <a:latin typeface="Verdana"/>
                <a:cs typeface="Verdana"/>
              </a:rPr>
              <a:t>des</a:t>
            </a:r>
            <a:r>
              <a:rPr sz="914" b="1" spc="-4" dirty="0">
                <a:latin typeface="Verdana"/>
                <a:cs typeface="Verdana"/>
              </a:rPr>
              <a:t> </a:t>
            </a:r>
            <a:r>
              <a:rPr sz="914" b="1" spc="-2" dirty="0">
                <a:latin typeface="Verdana"/>
                <a:cs typeface="Verdana"/>
              </a:rPr>
              <a:t>bâtiments, </a:t>
            </a:r>
            <a:r>
              <a:rPr sz="914" b="1" dirty="0">
                <a:latin typeface="Verdana"/>
                <a:cs typeface="Verdana"/>
              </a:rPr>
              <a:t>organisant ainsi</a:t>
            </a:r>
            <a:r>
              <a:rPr sz="914" b="1" spc="-2" dirty="0">
                <a:latin typeface="Verdana"/>
                <a:cs typeface="Verdana"/>
              </a:rPr>
              <a:t> </a:t>
            </a:r>
            <a:r>
              <a:rPr sz="914" b="1" dirty="0">
                <a:latin typeface="Verdana"/>
                <a:cs typeface="Verdana"/>
              </a:rPr>
              <a:t>la </a:t>
            </a:r>
            <a:r>
              <a:rPr sz="914" b="1" spc="-2" dirty="0">
                <a:latin typeface="Verdana"/>
                <a:cs typeface="Verdana"/>
              </a:rPr>
              <a:t>distribution des</a:t>
            </a:r>
            <a:r>
              <a:rPr sz="914" b="1" spc="-4" dirty="0">
                <a:latin typeface="Verdana"/>
                <a:cs typeface="Verdana"/>
              </a:rPr>
              <a:t> </a:t>
            </a:r>
            <a:r>
              <a:rPr sz="914" b="1" spc="-2" dirty="0">
                <a:latin typeface="Verdana"/>
                <a:cs typeface="Verdana"/>
              </a:rPr>
              <a:t>espaces.</a:t>
            </a:r>
            <a:endParaRPr sz="914" dirty="0">
              <a:latin typeface="Verdana"/>
              <a:cs typeface="Verdana"/>
            </a:endParaRPr>
          </a:p>
          <a:p>
            <a:pPr marL="4839" marR="1935"/>
            <a:r>
              <a:rPr sz="914" b="1" dirty="0">
                <a:latin typeface="Verdana"/>
                <a:cs typeface="Verdana"/>
              </a:rPr>
              <a:t>Celles-ci</a:t>
            </a:r>
            <a:r>
              <a:rPr sz="914" b="1" spc="6" dirty="0">
                <a:latin typeface="Verdana"/>
                <a:cs typeface="Verdana"/>
              </a:rPr>
              <a:t> </a:t>
            </a:r>
            <a:r>
              <a:rPr sz="914" b="1" spc="-2" dirty="0">
                <a:latin typeface="Verdana"/>
                <a:cs typeface="Verdana"/>
              </a:rPr>
              <a:t>prennent</a:t>
            </a:r>
            <a:r>
              <a:rPr sz="914" b="1" spc="6" dirty="0">
                <a:latin typeface="Verdana"/>
                <a:cs typeface="Verdana"/>
              </a:rPr>
              <a:t> </a:t>
            </a:r>
            <a:r>
              <a:rPr sz="914" b="1" spc="-2" dirty="0">
                <a:latin typeface="Verdana"/>
                <a:cs typeface="Verdana"/>
              </a:rPr>
              <a:t>également</a:t>
            </a:r>
            <a:r>
              <a:rPr sz="914" b="1" spc="6" dirty="0">
                <a:latin typeface="Verdana"/>
                <a:cs typeface="Verdana"/>
              </a:rPr>
              <a:t> </a:t>
            </a:r>
            <a:r>
              <a:rPr sz="914" b="1" dirty="0">
                <a:latin typeface="Verdana"/>
                <a:cs typeface="Verdana"/>
              </a:rPr>
              <a:t>la</a:t>
            </a:r>
            <a:r>
              <a:rPr sz="914" b="1" spc="6" dirty="0">
                <a:latin typeface="Verdana"/>
                <a:cs typeface="Verdana"/>
              </a:rPr>
              <a:t> </a:t>
            </a:r>
            <a:r>
              <a:rPr sz="914" b="1" spc="-2" dirty="0">
                <a:latin typeface="Verdana"/>
                <a:cs typeface="Verdana"/>
              </a:rPr>
              <a:t>pente</a:t>
            </a:r>
            <a:r>
              <a:rPr sz="914" b="1" spc="6" dirty="0">
                <a:latin typeface="Verdana"/>
                <a:cs typeface="Verdana"/>
              </a:rPr>
              <a:t> </a:t>
            </a:r>
            <a:r>
              <a:rPr sz="914" b="1" spc="-2" dirty="0">
                <a:latin typeface="Verdana"/>
                <a:cs typeface="Verdana"/>
              </a:rPr>
              <a:t>de</a:t>
            </a:r>
            <a:r>
              <a:rPr sz="914" b="1" spc="6" dirty="0">
                <a:latin typeface="Verdana"/>
                <a:cs typeface="Verdana"/>
              </a:rPr>
              <a:t> </a:t>
            </a:r>
            <a:r>
              <a:rPr sz="914" b="1" dirty="0">
                <a:latin typeface="Verdana"/>
                <a:cs typeface="Verdana"/>
              </a:rPr>
              <a:t>la</a:t>
            </a:r>
            <a:r>
              <a:rPr sz="914" b="1" spc="8" dirty="0">
                <a:latin typeface="Verdana"/>
                <a:cs typeface="Verdana"/>
              </a:rPr>
              <a:t> </a:t>
            </a:r>
            <a:r>
              <a:rPr sz="914" b="1" spc="-2" dirty="0">
                <a:latin typeface="Verdana"/>
                <a:cs typeface="Verdana"/>
              </a:rPr>
              <a:t>future</a:t>
            </a:r>
            <a:r>
              <a:rPr sz="914" b="1" spc="6" dirty="0">
                <a:latin typeface="Verdana"/>
                <a:cs typeface="Verdana"/>
              </a:rPr>
              <a:t> </a:t>
            </a:r>
            <a:r>
              <a:rPr sz="914" b="1" dirty="0">
                <a:latin typeface="Verdana"/>
                <a:cs typeface="Verdana"/>
              </a:rPr>
              <a:t>toiture</a:t>
            </a:r>
            <a:r>
              <a:rPr sz="914" b="1" spc="6" dirty="0">
                <a:latin typeface="Verdana"/>
                <a:cs typeface="Verdana"/>
              </a:rPr>
              <a:t> </a:t>
            </a:r>
            <a:r>
              <a:rPr sz="914" b="1" dirty="0">
                <a:latin typeface="Verdana"/>
                <a:cs typeface="Verdana"/>
              </a:rPr>
              <a:t>végétalisée</a:t>
            </a:r>
            <a:r>
              <a:rPr sz="914" b="1" spc="6" dirty="0">
                <a:latin typeface="Verdana"/>
                <a:cs typeface="Verdana"/>
              </a:rPr>
              <a:t> </a:t>
            </a:r>
            <a:r>
              <a:rPr sz="914" b="1" spc="-2" dirty="0">
                <a:latin typeface="Verdana"/>
                <a:cs typeface="Verdana"/>
              </a:rPr>
              <a:t>et</a:t>
            </a:r>
            <a:r>
              <a:rPr sz="914" b="1" spc="4" dirty="0">
                <a:latin typeface="Verdana"/>
                <a:cs typeface="Verdana"/>
              </a:rPr>
              <a:t> </a:t>
            </a:r>
            <a:r>
              <a:rPr sz="914" b="1" spc="-2" dirty="0">
                <a:latin typeface="Verdana"/>
                <a:cs typeface="Verdana"/>
              </a:rPr>
              <a:t>garantissent</a:t>
            </a:r>
            <a:r>
              <a:rPr sz="914" b="1" spc="6" dirty="0">
                <a:latin typeface="Verdana"/>
                <a:cs typeface="Verdana"/>
              </a:rPr>
              <a:t> </a:t>
            </a:r>
            <a:r>
              <a:rPr sz="914" b="1" dirty="0">
                <a:latin typeface="Verdana"/>
                <a:cs typeface="Verdana"/>
              </a:rPr>
              <a:t>la</a:t>
            </a:r>
            <a:r>
              <a:rPr sz="914" b="1" spc="8" dirty="0">
                <a:latin typeface="Verdana"/>
                <a:cs typeface="Verdana"/>
              </a:rPr>
              <a:t> </a:t>
            </a:r>
            <a:r>
              <a:rPr sz="914" b="1" spc="-2" dirty="0">
                <a:latin typeface="Verdana"/>
                <a:cs typeface="Verdana"/>
              </a:rPr>
              <a:t>reprise</a:t>
            </a:r>
            <a:r>
              <a:rPr sz="914" b="1" spc="6" dirty="0">
                <a:latin typeface="Verdana"/>
                <a:cs typeface="Verdana"/>
              </a:rPr>
              <a:t> </a:t>
            </a:r>
            <a:r>
              <a:rPr sz="914" b="1" spc="-2" dirty="0">
                <a:latin typeface="Verdana"/>
                <a:cs typeface="Verdana"/>
              </a:rPr>
              <a:t>des </a:t>
            </a:r>
            <a:r>
              <a:rPr sz="914" b="1" spc="-307" dirty="0">
                <a:latin typeface="Verdana"/>
                <a:cs typeface="Verdana"/>
              </a:rPr>
              <a:t> </a:t>
            </a:r>
            <a:r>
              <a:rPr sz="914" b="1" spc="-2" dirty="0">
                <a:latin typeface="Verdana"/>
                <a:cs typeface="Verdana"/>
              </a:rPr>
              <a:t>structures</a:t>
            </a:r>
            <a:r>
              <a:rPr sz="914" b="1" spc="-4" dirty="0">
                <a:latin typeface="Verdana"/>
                <a:cs typeface="Verdana"/>
              </a:rPr>
              <a:t> </a:t>
            </a:r>
            <a:r>
              <a:rPr sz="914" b="1" spc="-2" dirty="0">
                <a:latin typeface="Verdana"/>
                <a:cs typeface="Verdana"/>
              </a:rPr>
              <a:t>bois composant </a:t>
            </a:r>
            <a:r>
              <a:rPr sz="914" b="1" dirty="0">
                <a:latin typeface="Verdana"/>
                <a:cs typeface="Verdana"/>
              </a:rPr>
              <a:t>les </a:t>
            </a:r>
            <a:r>
              <a:rPr sz="914" b="1" spc="-2" dirty="0">
                <a:latin typeface="Verdana"/>
                <a:cs typeface="Verdana"/>
              </a:rPr>
              <a:t>sheds.</a:t>
            </a:r>
            <a:endParaRPr sz="914" dirty="0">
              <a:latin typeface="Verdana"/>
              <a:cs typeface="Verdana"/>
            </a:endParaRPr>
          </a:p>
        </p:txBody>
      </p:sp>
      <p:pic>
        <p:nvPicPr>
          <p:cNvPr id="21" name="Image 20">
            <a:extLst>
              <a:ext uri="{FF2B5EF4-FFF2-40B4-BE49-F238E27FC236}">
                <a16:creationId xmlns:a16="http://schemas.microsoft.com/office/drawing/2014/main" id="{A5AC7D85-9E47-42EA-8FC9-8E18770665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22" name="object 2">
            <a:extLst>
              <a:ext uri="{FF2B5EF4-FFF2-40B4-BE49-F238E27FC236}">
                <a16:creationId xmlns:a16="http://schemas.microsoft.com/office/drawing/2014/main" id="{3460F581-FCA2-4374-9BEE-DB29A16B07E2}"/>
              </a:ext>
            </a:extLst>
          </p:cNvPr>
          <p:cNvSpPr txBox="1">
            <a:spLocks/>
          </p:cNvSpPr>
          <p:nvPr/>
        </p:nvSpPr>
        <p:spPr>
          <a:xfrm>
            <a:off x="179767" y="760323"/>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PREFABRICATION DES MURS ET CHARPENTES BOIS EN ATELIER</a:t>
            </a:r>
            <a:endParaRPr lang="fr-FR" sz="1100" b="1" spc="-2" dirty="0">
              <a:latin typeface="Arial" panose="020B0604020202020204" pitchFamily="34" charset="0"/>
              <a:cs typeface="Arial" panose="020B0604020202020204" pitchFamily="34" charset="0"/>
            </a:endParaRPr>
          </a:p>
        </p:txBody>
      </p:sp>
      <p:sp>
        <p:nvSpPr>
          <p:cNvPr id="23" name="object 9">
            <a:extLst>
              <a:ext uri="{FF2B5EF4-FFF2-40B4-BE49-F238E27FC236}">
                <a16:creationId xmlns:a16="http://schemas.microsoft.com/office/drawing/2014/main" id="{CD74D8AB-139D-4E7B-8955-A4F858D5D761}"/>
              </a:ext>
            </a:extLst>
          </p:cNvPr>
          <p:cNvSpPr txBox="1"/>
          <p:nvPr/>
        </p:nvSpPr>
        <p:spPr>
          <a:xfrm>
            <a:off x="1239643" y="977257"/>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Janvier à Juin 2019</a:t>
            </a:r>
            <a:r>
              <a:rPr sz="914" b="1" u="heavy" spc="-2" dirty="0">
                <a:solidFill>
                  <a:srgbClr val="7B7D4C"/>
                </a:solidFill>
                <a:uFill>
                  <a:solidFill>
                    <a:srgbClr val="7B7D4C"/>
                  </a:solidFill>
                </a:uFill>
                <a:latin typeface="Century Gothic"/>
                <a:cs typeface="Century Gothic"/>
              </a:rPr>
              <a:t>	</a:t>
            </a:r>
            <a:endParaRPr sz="914" dirty="0">
              <a:latin typeface="Century Gothic"/>
              <a:cs typeface="Century Gothic"/>
            </a:endParaRPr>
          </a:p>
        </p:txBody>
      </p:sp>
      <p:pic>
        <p:nvPicPr>
          <p:cNvPr id="24" name="object 3">
            <a:extLst>
              <a:ext uri="{FF2B5EF4-FFF2-40B4-BE49-F238E27FC236}">
                <a16:creationId xmlns:a16="http://schemas.microsoft.com/office/drawing/2014/main" id="{2EE009CE-F75D-4BBA-B67E-E157A14DA04E}"/>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9" name="Titre 1">
            <a:extLst>
              <a:ext uri="{FF2B5EF4-FFF2-40B4-BE49-F238E27FC236}">
                <a16:creationId xmlns:a16="http://schemas.microsoft.com/office/drawing/2014/main" id="{DDB89090-92A8-4BA6-9AE7-64CE11A08669}"/>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screen">
            <a:extLst>
              <a:ext uri="{28A0092B-C50C-407E-A947-70E740481C1C}">
                <a14:useLocalDpi xmlns:a14="http://schemas.microsoft.com/office/drawing/2010/main"/>
              </a:ext>
            </a:extLst>
          </a:blip>
          <a:stretch>
            <a:fillRect/>
          </a:stretch>
        </p:blipFill>
        <p:spPr>
          <a:xfrm>
            <a:off x="6509486" y="3201184"/>
            <a:ext cx="2080147" cy="2678494"/>
          </a:xfrm>
          <a:prstGeom prst="rect">
            <a:avLst/>
          </a:prstGeom>
        </p:spPr>
      </p:pic>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6509485" y="1822485"/>
            <a:ext cx="2080147" cy="1315622"/>
          </a:xfrm>
          <a:prstGeom prst="rect">
            <a:avLst/>
          </a:prstGeom>
        </p:spPr>
      </p:pic>
      <p:pic>
        <p:nvPicPr>
          <p:cNvPr id="8" name="object 8"/>
          <p:cNvPicPr/>
          <p:nvPr/>
        </p:nvPicPr>
        <p:blipFill>
          <a:blip r:embed="rId4" cstate="screen">
            <a:extLst>
              <a:ext uri="{28A0092B-C50C-407E-A947-70E740481C1C}">
                <a14:useLocalDpi xmlns:a14="http://schemas.microsoft.com/office/drawing/2010/main"/>
              </a:ext>
            </a:extLst>
          </a:blip>
          <a:stretch>
            <a:fillRect/>
          </a:stretch>
        </p:blipFill>
        <p:spPr>
          <a:xfrm>
            <a:off x="258008" y="1822542"/>
            <a:ext cx="3068831" cy="4067487"/>
          </a:xfrm>
          <a:prstGeom prst="rect">
            <a:avLst/>
          </a:prstGeom>
        </p:spPr>
      </p:pic>
      <p:pic>
        <p:nvPicPr>
          <p:cNvPr id="9" name="object 9"/>
          <p:cNvPicPr/>
          <p:nvPr/>
        </p:nvPicPr>
        <p:blipFill>
          <a:blip r:embed="rId5" cstate="screen">
            <a:extLst>
              <a:ext uri="{28A0092B-C50C-407E-A947-70E740481C1C}">
                <a14:useLocalDpi xmlns:a14="http://schemas.microsoft.com/office/drawing/2010/main"/>
              </a:ext>
            </a:extLst>
          </a:blip>
          <a:stretch>
            <a:fillRect/>
          </a:stretch>
        </p:blipFill>
        <p:spPr>
          <a:xfrm>
            <a:off x="3382492" y="1822485"/>
            <a:ext cx="3071341" cy="4067487"/>
          </a:xfrm>
          <a:prstGeom prst="rect">
            <a:avLst/>
          </a:prstGeom>
        </p:spPr>
      </p:pic>
      <p:grpSp>
        <p:nvGrpSpPr>
          <p:cNvPr id="10" name="object 10"/>
          <p:cNvGrpSpPr/>
          <p:nvPr/>
        </p:nvGrpSpPr>
        <p:grpSpPr>
          <a:xfrm>
            <a:off x="1185353" y="891409"/>
            <a:ext cx="672011" cy="507516"/>
            <a:chOff x="108000" y="2339948"/>
            <a:chExt cx="1764030" cy="1332230"/>
          </a:xfrm>
        </p:grpSpPr>
        <p:pic>
          <p:nvPicPr>
            <p:cNvPr id="11" name="object 11"/>
            <p:cNvPicPr/>
            <p:nvPr/>
          </p:nvPicPr>
          <p:blipFill>
            <a:blip r:embed="rId6" cstate="screen">
              <a:extLst>
                <a:ext uri="{28A0092B-C50C-407E-A947-70E740481C1C}">
                  <a14:useLocalDpi xmlns:a14="http://schemas.microsoft.com/office/drawing/2010/main"/>
                </a:ext>
              </a:extLst>
            </a:blip>
            <a:stretch>
              <a:fillRect/>
            </a:stretch>
          </p:blipFill>
          <p:spPr>
            <a:xfrm>
              <a:off x="143871" y="2555963"/>
              <a:ext cx="1508671" cy="847171"/>
            </a:xfrm>
            <a:prstGeom prst="rect">
              <a:avLst/>
            </a:prstGeom>
          </p:spPr>
        </p:pic>
        <p:sp>
          <p:nvSpPr>
            <p:cNvPr id="12" name="object 12"/>
            <p:cNvSpPr/>
            <p:nvPr/>
          </p:nvSpPr>
          <p:spPr>
            <a:xfrm>
              <a:off x="108000" y="2339948"/>
              <a:ext cx="1764030" cy="1332230"/>
            </a:xfrm>
            <a:custGeom>
              <a:avLst/>
              <a:gdLst/>
              <a:ahLst/>
              <a:cxnLst/>
              <a:rect l="l" t="t" r="r" b="b"/>
              <a:pathLst>
                <a:path w="1764030" h="1332229">
                  <a:moveTo>
                    <a:pt x="1764004" y="0"/>
                  </a:moveTo>
                  <a:lnTo>
                    <a:pt x="0" y="0"/>
                  </a:lnTo>
                  <a:lnTo>
                    <a:pt x="0" y="1331988"/>
                  </a:lnTo>
                  <a:lnTo>
                    <a:pt x="1764004" y="1331988"/>
                  </a:lnTo>
                  <a:lnTo>
                    <a:pt x="1764004" y="0"/>
                  </a:lnTo>
                  <a:close/>
                </a:path>
              </a:pathLst>
            </a:custGeom>
            <a:solidFill>
              <a:srgbClr val="FFFFFF"/>
            </a:solidFill>
          </p:spPr>
          <p:txBody>
            <a:bodyPr wrap="square" lIns="0" tIns="0" rIns="0" bIns="0" rtlCol="0"/>
            <a:lstStyle/>
            <a:p>
              <a:endParaRPr sz="686"/>
            </a:p>
          </p:txBody>
        </p:sp>
      </p:grpSp>
      <p:sp>
        <p:nvSpPr>
          <p:cNvPr id="13" name="object 13"/>
          <p:cNvSpPr txBox="1"/>
          <p:nvPr/>
        </p:nvSpPr>
        <p:spPr>
          <a:xfrm>
            <a:off x="1970993" y="1182603"/>
            <a:ext cx="2952689" cy="170816"/>
          </a:xfrm>
          <a:prstGeom prst="rect">
            <a:avLst/>
          </a:prstGeom>
        </p:spPr>
        <p:txBody>
          <a:bodyPr vert="horz" wrap="square" lIns="0" tIns="0" rIns="0" bIns="0" rtlCol="0">
            <a:spAutoFit/>
          </a:bodyPr>
          <a:lstStyle/>
          <a:p>
            <a:pPr>
              <a:lnSpc>
                <a:spcPts val="1284"/>
              </a:lnSpc>
            </a:pPr>
            <a:r>
              <a:rPr sz="1353" spc="-314" dirty="0">
                <a:latin typeface="Calibri"/>
                <a:cs typeface="Calibri"/>
              </a:rPr>
              <a:t>LLee</a:t>
            </a:r>
            <a:r>
              <a:rPr sz="1353" spc="-23" dirty="0">
                <a:latin typeface="Calibri"/>
                <a:cs typeface="Calibri"/>
              </a:rPr>
              <a:t> </a:t>
            </a:r>
            <a:r>
              <a:rPr sz="1353" spc="-293" dirty="0">
                <a:latin typeface="Calibri"/>
                <a:cs typeface="Calibri"/>
              </a:rPr>
              <a:t>llyyccééee</a:t>
            </a:r>
            <a:r>
              <a:rPr sz="1353" spc="-288" dirty="0">
                <a:latin typeface="Calibri"/>
                <a:cs typeface="Calibri"/>
              </a:rPr>
              <a:t> </a:t>
            </a:r>
            <a:r>
              <a:rPr sz="1353" spc="-314" dirty="0">
                <a:latin typeface="Calibri"/>
                <a:cs typeface="Calibri"/>
              </a:rPr>
              <a:t>PPaassssiivvHHaauuss</a:t>
            </a:r>
            <a:r>
              <a:rPr sz="1353" spc="-43" dirty="0">
                <a:latin typeface="Calibri"/>
                <a:cs typeface="Calibri"/>
              </a:rPr>
              <a:t> </a:t>
            </a:r>
            <a:r>
              <a:rPr sz="1353" spc="-350" dirty="0">
                <a:latin typeface="Calibri"/>
                <a:cs typeface="Calibri"/>
              </a:rPr>
              <a:t>SSiimmoonnee</a:t>
            </a:r>
            <a:r>
              <a:rPr sz="1353" spc="-42" dirty="0">
                <a:latin typeface="Calibri"/>
                <a:cs typeface="Calibri"/>
              </a:rPr>
              <a:t> </a:t>
            </a:r>
            <a:r>
              <a:rPr sz="1353" spc="-274" dirty="0">
                <a:latin typeface="Calibri"/>
                <a:cs typeface="Calibri"/>
              </a:rPr>
              <a:t>VVeeiill</a:t>
            </a:r>
            <a:r>
              <a:rPr sz="1353" spc="-253" dirty="0">
                <a:latin typeface="Calibri"/>
                <a:cs typeface="Calibri"/>
              </a:rPr>
              <a:t> </a:t>
            </a:r>
            <a:r>
              <a:rPr sz="1353" spc="-331" dirty="0">
                <a:latin typeface="Calibri"/>
                <a:cs typeface="Calibri"/>
              </a:rPr>
              <a:t>àà</a:t>
            </a:r>
            <a:r>
              <a:rPr sz="1353" dirty="0">
                <a:latin typeface="Calibri"/>
                <a:cs typeface="Calibri"/>
              </a:rPr>
              <a:t> </a:t>
            </a:r>
            <a:r>
              <a:rPr sz="1353" spc="-248" dirty="0">
                <a:latin typeface="Calibri"/>
                <a:cs typeface="Calibri"/>
              </a:rPr>
              <a:t>LLiiffffrréé</a:t>
            </a:r>
            <a:r>
              <a:rPr sz="1353" spc="-215" dirty="0">
                <a:latin typeface="Calibri"/>
                <a:cs typeface="Calibri"/>
              </a:rPr>
              <a:t> </a:t>
            </a:r>
            <a:r>
              <a:rPr sz="1353" spc="-276" dirty="0">
                <a:latin typeface="Calibri"/>
                <a:cs typeface="Calibri"/>
              </a:rPr>
              <a:t>((3355))</a:t>
            </a:r>
            <a:endParaRPr sz="1353">
              <a:latin typeface="Calibri"/>
              <a:cs typeface="Calibri"/>
            </a:endParaRPr>
          </a:p>
        </p:txBody>
      </p:sp>
      <p:pic>
        <p:nvPicPr>
          <p:cNvPr id="14" name="object 14"/>
          <p:cNvPicPr/>
          <p:nvPr/>
        </p:nvPicPr>
        <p:blipFill>
          <a:blip r:embed="rId7" cstate="screen">
            <a:extLst>
              <a:ext uri="{28A0092B-C50C-407E-A947-70E740481C1C}">
                <a14:useLocalDpi xmlns:a14="http://schemas.microsoft.com/office/drawing/2010/main"/>
              </a:ext>
            </a:extLst>
          </a:blip>
          <a:stretch>
            <a:fillRect/>
          </a:stretch>
        </p:blipFill>
        <p:spPr>
          <a:xfrm>
            <a:off x="5332406" y="1855925"/>
            <a:ext cx="1033477" cy="353965"/>
          </a:xfrm>
          <a:prstGeom prst="rect">
            <a:avLst/>
          </a:prstGeom>
        </p:spPr>
      </p:pic>
      <p:sp>
        <p:nvSpPr>
          <p:cNvPr id="16" name="object 16"/>
          <p:cNvSpPr txBox="1"/>
          <p:nvPr/>
        </p:nvSpPr>
        <p:spPr>
          <a:xfrm>
            <a:off x="4202114" y="4644248"/>
            <a:ext cx="1432099" cy="108520"/>
          </a:xfrm>
          <a:prstGeom prst="rect">
            <a:avLst/>
          </a:prstGeom>
        </p:spPr>
        <p:txBody>
          <a:bodyPr vert="horz" wrap="square" lIns="0" tIns="5806" rIns="0" bIns="0" rtlCol="0">
            <a:spAutoFit/>
          </a:bodyPr>
          <a:lstStyle/>
          <a:p>
            <a:pPr marL="4839">
              <a:spcBef>
                <a:spcPts val="46"/>
              </a:spcBef>
            </a:pPr>
            <a:r>
              <a:rPr sz="667" b="1" dirty="0">
                <a:solidFill>
                  <a:srgbClr val="FFFFFF"/>
                </a:solidFill>
                <a:latin typeface="Calibri"/>
                <a:cs typeface="Calibri"/>
              </a:rPr>
              <a:t>Architecte</a:t>
            </a:r>
            <a:r>
              <a:rPr sz="667" b="1" spc="10" dirty="0">
                <a:solidFill>
                  <a:srgbClr val="FFFFFF"/>
                </a:solidFill>
                <a:latin typeface="Calibri"/>
                <a:cs typeface="Calibri"/>
              </a:rPr>
              <a:t> </a:t>
            </a:r>
            <a:r>
              <a:rPr sz="667" b="1" spc="2" dirty="0">
                <a:solidFill>
                  <a:srgbClr val="FFFFFF"/>
                </a:solidFill>
                <a:latin typeface="Calibri"/>
                <a:cs typeface="Calibri"/>
              </a:rPr>
              <a:t>associé</a:t>
            </a:r>
            <a:r>
              <a:rPr sz="667" b="1" spc="11" dirty="0">
                <a:solidFill>
                  <a:srgbClr val="FFFFFF"/>
                </a:solidFill>
                <a:latin typeface="Calibri"/>
                <a:cs typeface="Calibri"/>
              </a:rPr>
              <a:t> </a:t>
            </a:r>
            <a:r>
              <a:rPr sz="667" b="1" spc="2" dirty="0">
                <a:solidFill>
                  <a:srgbClr val="FFFFFF"/>
                </a:solidFill>
                <a:latin typeface="Calibri"/>
                <a:cs typeface="Calibri"/>
              </a:rPr>
              <a:t>: </a:t>
            </a:r>
            <a:r>
              <a:rPr sz="667" b="1" dirty="0">
                <a:solidFill>
                  <a:srgbClr val="FFFFFF"/>
                </a:solidFill>
                <a:latin typeface="Calibri"/>
                <a:cs typeface="Calibri"/>
              </a:rPr>
              <a:t>Atelier</a:t>
            </a:r>
            <a:r>
              <a:rPr sz="667" b="1" spc="11" dirty="0">
                <a:solidFill>
                  <a:srgbClr val="FFFFFF"/>
                </a:solidFill>
                <a:latin typeface="Calibri"/>
                <a:cs typeface="Calibri"/>
              </a:rPr>
              <a:t> </a:t>
            </a:r>
            <a:r>
              <a:rPr sz="667" b="1" spc="4" dirty="0">
                <a:solidFill>
                  <a:srgbClr val="FFFFFF"/>
                </a:solidFill>
                <a:latin typeface="Calibri"/>
                <a:cs typeface="Calibri"/>
              </a:rPr>
              <a:t>Loyer</a:t>
            </a:r>
            <a:endParaRPr sz="667" dirty="0">
              <a:latin typeface="Calibri"/>
              <a:cs typeface="Calibri"/>
            </a:endParaRPr>
          </a:p>
        </p:txBody>
      </p:sp>
      <p:sp>
        <p:nvSpPr>
          <p:cNvPr id="19" name="object 19"/>
          <p:cNvSpPr txBox="1"/>
          <p:nvPr/>
        </p:nvSpPr>
        <p:spPr>
          <a:xfrm>
            <a:off x="6686027" y="5502642"/>
            <a:ext cx="1851686" cy="372615"/>
          </a:xfrm>
          <a:prstGeom prst="rect">
            <a:avLst/>
          </a:prstGeom>
        </p:spPr>
        <p:txBody>
          <a:bodyPr vert="horz" wrap="square" lIns="0" tIns="4838" rIns="0" bIns="0" rtlCol="0">
            <a:spAutoFit/>
          </a:bodyPr>
          <a:lstStyle/>
          <a:p>
            <a:pPr marL="4839" marR="1935" indent="174677" algn="r">
              <a:lnSpc>
                <a:spcPct val="101699"/>
              </a:lnSpc>
              <a:spcBef>
                <a:spcPts val="38"/>
              </a:spcBef>
            </a:pPr>
            <a:r>
              <a:rPr sz="591" b="1" spc="4" dirty="0">
                <a:solidFill>
                  <a:srgbClr val="FFFFFF"/>
                </a:solidFill>
                <a:latin typeface="Calibri"/>
                <a:cs typeface="Calibri"/>
              </a:rPr>
              <a:t>Lycée</a:t>
            </a:r>
            <a:r>
              <a:rPr sz="591" b="1" spc="-29" dirty="0">
                <a:solidFill>
                  <a:srgbClr val="FFFFFF"/>
                </a:solidFill>
                <a:latin typeface="Calibri"/>
                <a:cs typeface="Calibri"/>
              </a:rPr>
              <a:t> </a:t>
            </a:r>
            <a:r>
              <a:rPr sz="591" b="1" spc="6" dirty="0">
                <a:solidFill>
                  <a:srgbClr val="FFFFFF"/>
                </a:solidFill>
                <a:latin typeface="Calibri"/>
                <a:cs typeface="Calibri"/>
              </a:rPr>
              <a:t>Simone</a:t>
            </a:r>
            <a:r>
              <a:rPr sz="591" b="1" spc="-29" dirty="0">
                <a:solidFill>
                  <a:srgbClr val="FFFFFF"/>
                </a:solidFill>
                <a:latin typeface="Calibri"/>
                <a:cs typeface="Calibri"/>
              </a:rPr>
              <a:t> </a:t>
            </a:r>
            <a:r>
              <a:rPr sz="591" b="1" spc="4" dirty="0">
                <a:solidFill>
                  <a:srgbClr val="FFFFFF"/>
                </a:solidFill>
                <a:latin typeface="Calibri"/>
                <a:cs typeface="Calibri"/>
              </a:rPr>
              <a:t>Veil</a:t>
            </a:r>
            <a:r>
              <a:rPr sz="591" b="1" spc="-10" dirty="0">
                <a:solidFill>
                  <a:srgbClr val="FFFFFF"/>
                </a:solidFill>
                <a:latin typeface="Calibri"/>
                <a:cs typeface="Calibri"/>
              </a:rPr>
              <a:t> </a:t>
            </a:r>
            <a:r>
              <a:rPr sz="591" b="1" spc="4" dirty="0">
                <a:solidFill>
                  <a:srgbClr val="FFFFFF"/>
                </a:solidFill>
                <a:latin typeface="Calibri"/>
                <a:cs typeface="Calibri"/>
              </a:rPr>
              <a:t>–Région</a:t>
            </a:r>
            <a:r>
              <a:rPr sz="591" b="1" spc="-21" dirty="0">
                <a:solidFill>
                  <a:srgbClr val="FFFFFF"/>
                </a:solidFill>
                <a:latin typeface="Calibri"/>
                <a:cs typeface="Calibri"/>
              </a:rPr>
              <a:t> </a:t>
            </a:r>
            <a:r>
              <a:rPr sz="591" b="1" spc="6" dirty="0">
                <a:solidFill>
                  <a:srgbClr val="FFFFFF"/>
                </a:solidFill>
                <a:latin typeface="Calibri"/>
                <a:cs typeface="Calibri"/>
              </a:rPr>
              <a:t>Bretagne </a:t>
            </a:r>
            <a:r>
              <a:rPr sz="591" b="1" spc="-128" dirty="0">
                <a:solidFill>
                  <a:srgbClr val="FFFFFF"/>
                </a:solidFill>
                <a:latin typeface="Calibri"/>
                <a:cs typeface="Calibri"/>
              </a:rPr>
              <a:t> </a:t>
            </a:r>
            <a:r>
              <a:rPr sz="591" b="1" spc="2" dirty="0">
                <a:solidFill>
                  <a:srgbClr val="FFFFFF"/>
                </a:solidFill>
                <a:latin typeface="Calibri"/>
                <a:cs typeface="Calibri"/>
              </a:rPr>
              <a:t>Architecte</a:t>
            </a:r>
            <a:r>
              <a:rPr sz="591" b="1" spc="-23" dirty="0">
                <a:solidFill>
                  <a:srgbClr val="FFFFFF"/>
                </a:solidFill>
                <a:latin typeface="Calibri"/>
                <a:cs typeface="Calibri"/>
              </a:rPr>
              <a:t> </a:t>
            </a:r>
            <a:r>
              <a:rPr sz="591" b="1" spc="4" dirty="0">
                <a:solidFill>
                  <a:srgbClr val="FFFFFF"/>
                </a:solidFill>
                <a:latin typeface="Calibri"/>
                <a:cs typeface="Calibri"/>
              </a:rPr>
              <a:t>Mandataire</a:t>
            </a:r>
            <a:r>
              <a:rPr sz="591" b="1" spc="-6" dirty="0">
                <a:solidFill>
                  <a:srgbClr val="FFFFFF"/>
                </a:solidFill>
                <a:latin typeface="Calibri"/>
                <a:cs typeface="Calibri"/>
              </a:rPr>
              <a:t> </a:t>
            </a:r>
            <a:r>
              <a:rPr sz="591" b="1" spc="2" dirty="0">
                <a:solidFill>
                  <a:srgbClr val="FFFFFF"/>
                </a:solidFill>
                <a:latin typeface="Calibri"/>
                <a:cs typeface="Calibri"/>
              </a:rPr>
              <a:t>:</a:t>
            </a:r>
            <a:r>
              <a:rPr sz="591" b="1" dirty="0">
                <a:solidFill>
                  <a:srgbClr val="FFFFFF"/>
                </a:solidFill>
                <a:latin typeface="Calibri"/>
                <a:cs typeface="Calibri"/>
              </a:rPr>
              <a:t> </a:t>
            </a:r>
            <a:r>
              <a:rPr sz="591" b="1" spc="6" dirty="0">
                <a:solidFill>
                  <a:srgbClr val="FFFFFF"/>
                </a:solidFill>
                <a:latin typeface="Calibri"/>
                <a:cs typeface="Calibri"/>
              </a:rPr>
              <a:t>Chomette-Lupi</a:t>
            </a:r>
            <a:r>
              <a:rPr sz="591" b="1" spc="-38" dirty="0">
                <a:solidFill>
                  <a:srgbClr val="FFFFFF"/>
                </a:solidFill>
                <a:latin typeface="Calibri"/>
                <a:cs typeface="Calibri"/>
              </a:rPr>
              <a:t> </a:t>
            </a:r>
            <a:r>
              <a:rPr sz="591" b="1" spc="4" dirty="0">
                <a:solidFill>
                  <a:srgbClr val="FFFFFF"/>
                </a:solidFill>
                <a:latin typeface="Calibri"/>
                <a:cs typeface="Calibri"/>
              </a:rPr>
              <a:t>et</a:t>
            </a:r>
            <a:endParaRPr sz="591" dirty="0">
              <a:latin typeface="Calibri"/>
              <a:cs typeface="Calibri"/>
            </a:endParaRPr>
          </a:p>
          <a:p>
            <a:pPr marL="290564" marR="2903" indent="381048" algn="r">
              <a:lnSpc>
                <a:spcPct val="101699"/>
              </a:lnSpc>
            </a:pPr>
            <a:r>
              <a:rPr sz="591" b="1" spc="4" dirty="0" err="1">
                <a:solidFill>
                  <a:srgbClr val="FFFFFF"/>
                </a:solidFill>
                <a:latin typeface="Calibri"/>
                <a:cs typeface="Calibri"/>
              </a:rPr>
              <a:t>Associés-Architectes</a:t>
            </a:r>
            <a:endParaRPr lang="fr-FR" sz="591" b="1" spc="4" dirty="0">
              <a:solidFill>
                <a:srgbClr val="FFFFFF"/>
              </a:solidFill>
              <a:latin typeface="Calibri"/>
              <a:cs typeface="Calibri"/>
            </a:endParaRPr>
          </a:p>
          <a:p>
            <a:pPr marL="290564" marR="2903" indent="381048" algn="r">
              <a:lnSpc>
                <a:spcPct val="101699"/>
              </a:lnSpc>
            </a:pPr>
            <a:r>
              <a:rPr sz="591" b="1" spc="4" dirty="0">
                <a:solidFill>
                  <a:srgbClr val="FFFFFF"/>
                </a:solidFill>
                <a:latin typeface="Calibri"/>
                <a:cs typeface="Calibri"/>
              </a:rPr>
              <a:t> </a:t>
            </a:r>
            <a:r>
              <a:rPr sz="591" b="1" spc="-130" dirty="0">
                <a:solidFill>
                  <a:srgbClr val="FFFFFF"/>
                </a:solidFill>
                <a:latin typeface="Calibri"/>
                <a:cs typeface="Calibri"/>
              </a:rPr>
              <a:t> </a:t>
            </a:r>
            <a:r>
              <a:rPr sz="591" b="1" spc="2" dirty="0">
                <a:solidFill>
                  <a:srgbClr val="FFFFFF"/>
                </a:solidFill>
                <a:latin typeface="Calibri"/>
                <a:cs typeface="Calibri"/>
              </a:rPr>
              <a:t>Architecte</a:t>
            </a:r>
            <a:r>
              <a:rPr sz="591" b="1" spc="-25" dirty="0">
                <a:solidFill>
                  <a:srgbClr val="FFFFFF"/>
                </a:solidFill>
                <a:latin typeface="Calibri"/>
                <a:cs typeface="Calibri"/>
              </a:rPr>
              <a:t> </a:t>
            </a:r>
            <a:r>
              <a:rPr sz="591" b="1" spc="4" dirty="0">
                <a:solidFill>
                  <a:srgbClr val="FFFFFF"/>
                </a:solidFill>
                <a:latin typeface="Calibri"/>
                <a:cs typeface="Calibri"/>
              </a:rPr>
              <a:t>associé </a:t>
            </a:r>
            <a:r>
              <a:rPr sz="591" b="1" spc="2" dirty="0">
                <a:solidFill>
                  <a:srgbClr val="FFFFFF"/>
                </a:solidFill>
                <a:latin typeface="Calibri"/>
                <a:cs typeface="Calibri"/>
              </a:rPr>
              <a:t>:</a:t>
            </a:r>
            <a:r>
              <a:rPr sz="591" b="1" spc="-4" dirty="0">
                <a:solidFill>
                  <a:srgbClr val="FFFFFF"/>
                </a:solidFill>
                <a:latin typeface="Calibri"/>
                <a:cs typeface="Calibri"/>
              </a:rPr>
              <a:t> </a:t>
            </a:r>
            <a:r>
              <a:rPr sz="591" b="1" spc="2" dirty="0">
                <a:solidFill>
                  <a:srgbClr val="FFFFFF"/>
                </a:solidFill>
                <a:latin typeface="Calibri"/>
                <a:cs typeface="Calibri"/>
              </a:rPr>
              <a:t>Atelier</a:t>
            </a:r>
            <a:r>
              <a:rPr sz="591" b="1" spc="-8" dirty="0">
                <a:solidFill>
                  <a:srgbClr val="FFFFFF"/>
                </a:solidFill>
                <a:latin typeface="Calibri"/>
                <a:cs typeface="Calibri"/>
              </a:rPr>
              <a:t> </a:t>
            </a:r>
            <a:r>
              <a:rPr sz="591" b="1" spc="6" dirty="0">
                <a:solidFill>
                  <a:srgbClr val="FFFFFF"/>
                </a:solidFill>
                <a:latin typeface="Calibri"/>
                <a:cs typeface="Calibri"/>
              </a:rPr>
              <a:t>Loyer</a:t>
            </a:r>
            <a:endParaRPr sz="591" dirty="0">
              <a:latin typeface="Calibri"/>
              <a:cs typeface="Calibri"/>
            </a:endParaRPr>
          </a:p>
        </p:txBody>
      </p:sp>
      <p:sp>
        <p:nvSpPr>
          <p:cNvPr id="20" name="object 20"/>
          <p:cNvSpPr txBox="1"/>
          <p:nvPr/>
        </p:nvSpPr>
        <p:spPr>
          <a:xfrm>
            <a:off x="318782" y="1861020"/>
            <a:ext cx="785998" cy="97274"/>
          </a:xfrm>
          <a:prstGeom prst="rect">
            <a:avLst/>
          </a:prstGeom>
        </p:spPr>
        <p:txBody>
          <a:bodyPr vert="horz" wrap="square" lIns="0" tIns="6290" rIns="0" bIns="0" rtlCol="0">
            <a:spAutoFit/>
          </a:bodyPr>
          <a:lstStyle/>
          <a:p>
            <a:pPr marL="4839">
              <a:spcBef>
                <a:spcPts val="50"/>
              </a:spcBef>
            </a:pPr>
            <a:r>
              <a:rPr sz="591" spc="8" dirty="0">
                <a:solidFill>
                  <a:srgbClr val="FFFFFF"/>
                </a:solidFill>
                <a:latin typeface="Arial"/>
                <a:cs typeface="Arial"/>
              </a:rPr>
              <a:t>©</a:t>
            </a:r>
            <a:r>
              <a:rPr sz="591" spc="-19" dirty="0">
                <a:solidFill>
                  <a:srgbClr val="FFFFFF"/>
                </a:solidFill>
                <a:latin typeface="Arial"/>
                <a:cs typeface="Arial"/>
              </a:rPr>
              <a:t> </a:t>
            </a:r>
            <a:r>
              <a:rPr sz="591" spc="4" dirty="0">
                <a:solidFill>
                  <a:srgbClr val="FFFFFF"/>
                </a:solidFill>
                <a:latin typeface="Arial"/>
                <a:cs typeface="Arial"/>
              </a:rPr>
              <a:t>Pierre</a:t>
            </a:r>
            <a:r>
              <a:rPr sz="591" spc="-8" dirty="0">
                <a:solidFill>
                  <a:srgbClr val="FFFFFF"/>
                </a:solidFill>
                <a:latin typeface="Arial"/>
                <a:cs typeface="Arial"/>
              </a:rPr>
              <a:t> </a:t>
            </a:r>
            <a:r>
              <a:rPr sz="591" spc="6" dirty="0">
                <a:solidFill>
                  <a:srgbClr val="FFFFFF"/>
                </a:solidFill>
                <a:latin typeface="Arial"/>
                <a:cs typeface="Arial"/>
              </a:rPr>
              <a:t>Chomette</a:t>
            </a:r>
            <a:endParaRPr sz="591" dirty="0">
              <a:latin typeface="Arial"/>
              <a:cs typeface="Arial"/>
            </a:endParaRPr>
          </a:p>
        </p:txBody>
      </p:sp>
      <p:sp>
        <p:nvSpPr>
          <p:cNvPr id="22" name="object 22"/>
          <p:cNvSpPr txBox="1"/>
          <p:nvPr/>
        </p:nvSpPr>
        <p:spPr>
          <a:xfrm>
            <a:off x="7947236" y="3002243"/>
            <a:ext cx="785998" cy="97274"/>
          </a:xfrm>
          <a:prstGeom prst="rect">
            <a:avLst/>
          </a:prstGeom>
        </p:spPr>
        <p:txBody>
          <a:bodyPr vert="horz" wrap="square" lIns="0" tIns="6290" rIns="0" bIns="0" rtlCol="0">
            <a:spAutoFit/>
          </a:bodyPr>
          <a:lstStyle/>
          <a:p>
            <a:pPr marL="4839">
              <a:spcBef>
                <a:spcPts val="50"/>
              </a:spcBef>
            </a:pPr>
            <a:r>
              <a:rPr sz="591" spc="8" dirty="0">
                <a:solidFill>
                  <a:srgbClr val="FFFFFF"/>
                </a:solidFill>
                <a:latin typeface="Arial"/>
                <a:cs typeface="Arial"/>
              </a:rPr>
              <a:t>©</a:t>
            </a:r>
            <a:r>
              <a:rPr sz="591" spc="-19" dirty="0">
                <a:solidFill>
                  <a:srgbClr val="FFFFFF"/>
                </a:solidFill>
                <a:latin typeface="Arial"/>
                <a:cs typeface="Arial"/>
              </a:rPr>
              <a:t> </a:t>
            </a:r>
            <a:r>
              <a:rPr sz="591" spc="4" dirty="0">
                <a:solidFill>
                  <a:srgbClr val="FFFFFF"/>
                </a:solidFill>
                <a:latin typeface="Arial"/>
                <a:cs typeface="Arial"/>
              </a:rPr>
              <a:t>Pierre</a:t>
            </a:r>
            <a:r>
              <a:rPr sz="591" spc="-8" dirty="0">
                <a:solidFill>
                  <a:srgbClr val="FFFFFF"/>
                </a:solidFill>
                <a:latin typeface="Arial"/>
                <a:cs typeface="Arial"/>
              </a:rPr>
              <a:t> </a:t>
            </a:r>
            <a:r>
              <a:rPr sz="591" spc="6" dirty="0">
                <a:solidFill>
                  <a:srgbClr val="FFFFFF"/>
                </a:solidFill>
                <a:latin typeface="Arial"/>
                <a:cs typeface="Arial"/>
              </a:rPr>
              <a:t>Chomette</a:t>
            </a:r>
            <a:endParaRPr sz="591" dirty="0">
              <a:latin typeface="Arial"/>
              <a:cs typeface="Arial"/>
            </a:endParaRPr>
          </a:p>
        </p:txBody>
      </p:sp>
      <p:sp>
        <p:nvSpPr>
          <p:cNvPr id="23" name="object 23"/>
          <p:cNvSpPr txBox="1"/>
          <p:nvPr/>
        </p:nvSpPr>
        <p:spPr>
          <a:xfrm>
            <a:off x="318782" y="6146984"/>
            <a:ext cx="8632271" cy="358828"/>
          </a:xfrm>
          <a:prstGeom prst="rect">
            <a:avLst/>
          </a:prstGeom>
        </p:spPr>
        <p:txBody>
          <a:bodyPr vert="horz" wrap="square" lIns="0" tIns="4838" rIns="0" bIns="0" rtlCol="0">
            <a:spAutoFit/>
          </a:bodyPr>
          <a:lstStyle/>
          <a:p>
            <a:pPr marL="4839">
              <a:spcBef>
                <a:spcPts val="38"/>
              </a:spcBef>
            </a:pPr>
            <a:r>
              <a:rPr sz="1100" spc="-13" dirty="0">
                <a:latin typeface="Verdana"/>
                <a:cs typeface="Verdana"/>
              </a:rPr>
              <a:t>Lycée</a:t>
            </a:r>
            <a:r>
              <a:rPr sz="1100" spc="-2" dirty="0">
                <a:latin typeface="Verdana"/>
                <a:cs typeface="Verdana"/>
              </a:rPr>
              <a:t> </a:t>
            </a:r>
            <a:r>
              <a:rPr sz="1100" dirty="0">
                <a:latin typeface="Verdana"/>
                <a:cs typeface="Verdana"/>
              </a:rPr>
              <a:t>Simone </a:t>
            </a:r>
            <a:r>
              <a:rPr sz="1100" spc="-13" dirty="0">
                <a:latin typeface="Verdana"/>
                <a:cs typeface="Verdana"/>
              </a:rPr>
              <a:t>Veil</a:t>
            </a:r>
            <a:r>
              <a:rPr sz="1100" dirty="0">
                <a:latin typeface="Verdana"/>
                <a:cs typeface="Verdana"/>
              </a:rPr>
              <a:t> – </a:t>
            </a:r>
            <a:r>
              <a:rPr sz="1100" spc="-2" dirty="0">
                <a:latin typeface="Verdana"/>
                <a:cs typeface="Verdana"/>
              </a:rPr>
              <a:t>Région </a:t>
            </a:r>
            <a:r>
              <a:rPr sz="1100" dirty="0">
                <a:latin typeface="Verdana"/>
                <a:cs typeface="Verdana"/>
              </a:rPr>
              <a:t>Bretagne – </a:t>
            </a:r>
            <a:r>
              <a:rPr sz="1100" spc="-13" dirty="0">
                <a:latin typeface="Verdana"/>
                <a:cs typeface="Verdana"/>
              </a:rPr>
              <a:t>Lycée</a:t>
            </a:r>
            <a:r>
              <a:rPr sz="1100" spc="-2" dirty="0">
                <a:latin typeface="Verdana"/>
                <a:cs typeface="Verdana"/>
              </a:rPr>
              <a:t> </a:t>
            </a:r>
            <a:r>
              <a:rPr sz="1100" spc="-4" dirty="0">
                <a:latin typeface="Verdana"/>
                <a:cs typeface="Verdana"/>
              </a:rPr>
              <a:t>PassivHaus</a:t>
            </a:r>
            <a:r>
              <a:rPr sz="1100" dirty="0">
                <a:latin typeface="Verdana"/>
                <a:cs typeface="Verdana"/>
              </a:rPr>
              <a:t> – </a:t>
            </a:r>
            <a:r>
              <a:rPr sz="1100" spc="-2" dirty="0">
                <a:latin typeface="Verdana"/>
                <a:cs typeface="Verdana"/>
              </a:rPr>
              <a:t>Conception </a:t>
            </a:r>
            <a:r>
              <a:rPr sz="1100" dirty="0">
                <a:latin typeface="Verdana"/>
                <a:cs typeface="Verdana"/>
              </a:rPr>
              <a:t>BIM - Liffré </a:t>
            </a:r>
            <a:r>
              <a:rPr sz="1100" spc="-2" dirty="0">
                <a:latin typeface="Verdana"/>
                <a:cs typeface="Verdana"/>
              </a:rPr>
              <a:t>(35)</a:t>
            </a:r>
            <a:endParaRPr sz="1100" dirty="0">
              <a:latin typeface="Verdana"/>
              <a:cs typeface="Verdana"/>
            </a:endParaRPr>
          </a:p>
          <a:p>
            <a:pPr marL="4839"/>
            <a:r>
              <a:rPr sz="1100" dirty="0">
                <a:latin typeface="Verdana"/>
                <a:cs typeface="Verdana"/>
              </a:rPr>
              <a:t>La</a:t>
            </a:r>
            <a:r>
              <a:rPr sz="1100" spc="-6" dirty="0">
                <a:latin typeface="Verdana"/>
                <a:cs typeface="Verdana"/>
              </a:rPr>
              <a:t> </a:t>
            </a:r>
            <a:r>
              <a:rPr sz="1100" dirty="0">
                <a:latin typeface="Verdana"/>
                <a:cs typeface="Verdana"/>
              </a:rPr>
              <a:t>réalisation</a:t>
            </a:r>
            <a:r>
              <a:rPr sz="1100" spc="-4" dirty="0">
                <a:latin typeface="Verdana"/>
                <a:cs typeface="Verdana"/>
              </a:rPr>
              <a:t> </a:t>
            </a:r>
            <a:r>
              <a:rPr sz="1100" spc="-2" dirty="0">
                <a:latin typeface="Verdana"/>
                <a:cs typeface="Verdana"/>
              </a:rPr>
              <a:t>des</a:t>
            </a:r>
            <a:r>
              <a:rPr sz="1100" spc="-11" dirty="0">
                <a:latin typeface="Verdana"/>
                <a:cs typeface="Verdana"/>
              </a:rPr>
              <a:t> </a:t>
            </a:r>
            <a:r>
              <a:rPr sz="1100" b="1" spc="-2" dirty="0" err="1">
                <a:latin typeface="Verdana"/>
                <a:cs typeface="Verdana"/>
              </a:rPr>
              <a:t>planchers</a:t>
            </a:r>
            <a:r>
              <a:rPr sz="1100" b="1" spc="-8" dirty="0">
                <a:latin typeface="Verdana"/>
                <a:cs typeface="Verdana"/>
              </a:rPr>
              <a:t> </a:t>
            </a:r>
            <a:r>
              <a:rPr sz="1100" b="1" dirty="0">
                <a:latin typeface="Verdana"/>
                <a:cs typeface="Verdana"/>
              </a:rPr>
              <a:t>CLT</a:t>
            </a:r>
            <a:r>
              <a:rPr sz="1100" b="1" spc="-4" dirty="0">
                <a:latin typeface="Verdana"/>
                <a:cs typeface="Verdana"/>
              </a:rPr>
              <a:t> </a:t>
            </a:r>
            <a:r>
              <a:rPr sz="1100" b="1" spc="-2" dirty="0" err="1">
                <a:latin typeface="Verdana"/>
                <a:cs typeface="Verdana"/>
              </a:rPr>
              <a:t>nervuré</a:t>
            </a:r>
            <a:r>
              <a:rPr lang="fr-FR" sz="1100" b="1" spc="-2" dirty="0">
                <a:latin typeface="Verdana"/>
                <a:cs typeface="Verdana"/>
              </a:rPr>
              <a:t> (</a:t>
            </a:r>
            <a:r>
              <a:rPr lang="en-GB" sz="1200" i="1" dirty="0"/>
              <a:t>Cross Laminated Timber) 2000 m3 de </a:t>
            </a:r>
            <a:r>
              <a:rPr lang="en-GB" sz="1200" i="1" dirty="0" err="1"/>
              <a:t>bois</a:t>
            </a:r>
            <a:r>
              <a:rPr lang="en-GB" sz="1200" i="1" dirty="0"/>
              <a:t> mis </a:t>
            </a:r>
            <a:r>
              <a:rPr lang="en-GB" sz="1200" i="1" dirty="0" err="1"/>
              <a:t>en</a:t>
            </a:r>
            <a:r>
              <a:rPr lang="en-GB" sz="1200" i="1" dirty="0"/>
              <a:t> place sur le </a:t>
            </a:r>
            <a:r>
              <a:rPr lang="en-GB" sz="1200" i="1" dirty="0" err="1"/>
              <a:t>chantier</a:t>
            </a:r>
            <a:endParaRPr sz="1100" dirty="0">
              <a:latin typeface="Verdana"/>
              <a:cs typeface="Verdana"/>
            </a:endParaRPr>
          </a:p>
        </p:txBody>
      </p:sp>
      <p:sp>
        <p:nvSpPr>
          <p:cNvPr id="24" name="object 24"/>
          <p:cNvSpPr/>
          <p:nvPr/>
        </p:nvSpPr>
        <p:spPr>
          <a:xfrm>
            <a:off x="1898498" y="1145129"/>
            <a:ext cx="3291598" cy="253758"/>
          </a:xfrm>
          <a:custGeom>
            <a:avLst/>
            <a:gdLst/>
            <a:ahLst/>
            <a:cxnLst/>
            <a:rect l="l" t="t" r="r" b="b"/>
            <a:pathLst>
              <a:path w="8640445" h="666114">
                <a:moveTo>
                  <a:pt x="8640000" y="0"/>
                </a:moveTo>
                <a:lnTo>
                  <a:pt x="0" y="0"/>
                </a:lnTo>
                <a:lnTo>
                  <a:pt x="0" y="665975"/>
                </a:lnTo>
                <a:lnTo>
                  <a:pt x="8640000" y="665975"/>
                </a:lnTo>
                <a:lnTo>
                  <a:pt x="8640000" y="0"/>
                </a:lnTo>
                <a:close/>
              </a:path>
            </a:pathLst>
          </a:custGeom>
          <a:solidFill>
            <a:srgbClr val="FFFFFF"/>
          </a:solidFill>
        </p:spPr>
        <p:txBody>
          <a:bodyPr wrap="square" lIns="0" tIns="0" rIns="0" bIns="0" rtlCol="0"/>
          <a:lstStyle/>
          <a:p>
            <a:endParaRPr sz="686"/>
          </a:p>
        </p:txBody>
      </p:sp>
      <p:pic>
        <p:nvPicPr>
          <p:cNvPr id="28" name="Image 27">
            <a:extLst>
              <a:ext uri="{FF2B5EF4-FFF2-40B4-BE49-F238E27FC236}">
                <a16:creationId xmlns:a16="http://schemas.microsoft.com/office/drawing/2014/main" id="{9E2CF89A-830D-4863-88CC-901D683C18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31" name="object 2">
            <a:extLst>
              <a:ext uri="{FF2B5EF4-FFF2-40B4-BE49-F238E27FC236}">
                <a16:creationId xmlns:a16="http://schemas.microsoft.com/office/drawing/2014/main" id="{6FDDE985-E6D1-4114-925D-58632BD054EF}"/>
              </a:ext>
            </a:extLst>
          </p:cNvPr>
          <p:cNvSpPr txBox="1">
            <a:spLocks/>
          </p:cNvSpPr>
          <p:nvPr/>
        </p:nvSpPr>
        <p:spPr>
          <a:xfrm>
            <a:off x="200074" y="810003"/>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PREFABRICATION DES MURS ET CHARPENTES BOIS EN ATELIER</a:t>
            </a:r>
            <a:endParaRPr lang="fr-FR" sz="1100" b="1" spc="-2" dirty="0">
              <a:latin typeface="Arial" panose="020B0604020202020204" pitchFamily="34" charset="0"/>
              <a:cs typeface="Arial" panose="020B0604020202020204" pitchFamily="34" charset="0"/>
            </a:endParaRPr>
          </a:p>
        </p:txBody>
      </p:sp>
      <p:sp>
        <p:nvSpPr>
          <p:cNvPr id="26" name="object 19">
            <a:extLst>
              <a:ext uri="{FF2B5EF4-FFF2-40B4-BE49-F238E27FC236}">
                <a16:creationId xmlns:a16="http://schemas.microsoft.com/office/drawing/2014/main" id="{8D3981FE-39D8-4CFC-B7C0-0EFABF5D3626}"/>
              </a:ext>
            </a:extLst>
          </p:cNvPr>
          <p:cNvSpPr txBox="1"/>
          <p:nvPr/>
        </p:nvSpPr>
        <p:spPr>
          <a:xfrm>
            <a:off x="4572000" y="5489089"/>
            <a:ext cx="1851686" cy="372615"/>
          </a:xfrm>
          <a:prstGeom prst="rect">
            <a:avLst/>
          </a:prstGeom>
        </p:spPr>
        <p:txBody>
          <a:bodyPr vert="horz" wrap="square" lIns="0" tIns="4838" rIns="0" bIns="0" rtlCol="0">
            <a:spAutoFit/>
          </a:bodyPr>
          <a:lstStyle/>
          <a:p>
            <a:pPr marL="4839" marR="1935" indent="174677" algn="r">
              <a:lnSpc>
                <a:spcPct val="101699"/>
              </a:lnSpc>
              <a:spcBef>
                <a:spcPts val="38"/>
              </a:spcBef>
            </a:pPr>
            <a:r>
              <a:rPr sz="591" b="1" spc="4" dirty="0">
                <a:solidFill>
                  <a:srgbClr val="FFFFFF"/>
                </a:solidFill>
                <a:latin typeface="Calibri"/>
                <a:cs typeface="Calibri"/>
              </a:rPr>
              <a:t>Lycée</a:t>
            </a:r>
            <a:r>
              <a:rPr sz="591" b="1" spc="-29" dirty="0">
                <a:solidFill>
                  <a:srgbClr val="FFFFFF"/>
                </a:solidFill>
                <a:latin typeface="Calibri"/>
                <a:cs typeface="Calibri"/>
              </a:rPr>
              <a:t> </a:t>
            </a:r>
            <a:r>
              <a:rPr sz="591" b="1" spc="6" dirty="0">
                <a:solidFill>
                  <a:srgbClr val="FFFFFF"/>
                </a:solidFill>
                <a:latin typeface="Calibri"/>
                <a:cs typeface="Calibri"/>
              </a:rPr>
              <a:t>Simone</a:t>
            </a:r>
            <a:r>
              <a:rPr sz="591" b="1" spc="-29" dirty="0">
                <a:solidFill>
                  <a:srgbClr val="FFFFFF"/>
                </a:solidFill>
                <a:latin typeface="Calibri"/>
                <a:cs typeface="Calibri"/>
              </a:rPr>
              <a:t> </a:t>
            </a:r>
            <a:r>
              <a:rPr sz="591" b="1" spc="4" dirty="0">
                <a:solidFill>
                  <a:srgbClr val="FFFFFF"/>
                </a:solidFill>
                <a:latin typeface="Calibri"/>
                <a:cs typeface="Calibri"/>
              </a:rPr>
              <a:t>Veil</a:t>
            </a:r>
            <a:r>
              <a:rPr sz="591" b="1" spc="-10" dirty="0">
                <a:solidFill>
                  <a:srgbClr val="FFFFFF"/>
                </a:solidFill>
                <a:latin typeface="Calibri"/>
                <a:cs typeface="Calibri"/>
              </a:rPr>
              <a:t> </a:t>
            </a:r>
            <a:r>
              <a:rPr sz="591" b="1" spc="4" dirty="0">
                <a:solidFill>
                  <a:srgbClr val="FFFFFF"/>
                </a:solidFill>
                <a:latin typeface="Calibri"/>
                <a:cs typeface="Calibri"/>
              </a:rPr>
              <a:t>–Région</a:t>
            </a:r>
            <a:r>
              <a:rPr sz="591" b="1" spc="-21" dirty="0">
                <a:solidFill>
                  <a:srgbClr val="FFFFFF"/>
                </a:solidFill>
                <a:latin typeface="Calibri"/>
                <a:cs typeface="Calibri"/>
              </a:rPr>
              <a:t> </a:t>
            </a:r>
            <a:r>
              <a:rPr sz="591" b="1" spc="6" dirty="0">
                <a:solidFill>
                  <a:srgbClr val="FFFFFF"/>
                </a:solidFill>
                <a:latin typeface="Calibri"/>
                <a:cs typeface="Calibri"/>
              </a:rPr>
              <a:t>Bretagne </a:t>
            </a:r>
            <a:r>
              <a:rPr sz="591" b="1" spc="-128" dirty="0">
                <a:solidFill>
                  <a:srgbClr val="FFFFFF"/>
                </a:solidFill>
                <a:latin typeface="Calibri"/>
                <a:cs typeface="Calibri"/>
              </a:rPr>
              <a:t> </a:t>
            </a:r>
            <a:r>
              <a:rPr sz="591" b="1" spc="2" dirty="0">
                <a:solidFill>
                  <a:srgbClr val="FFFFFF"/>
                </a:solidFill>
                <a:latin typeface="Calibri"/>
                <a:cs typeface="Calibri"/>
              </a:rPr>
              <a:t>Architecte</a:t>
            </a:r>
            <a:r>
              <a:rPr sz="591" b="1" spc="-23" dirty="0">
                <a:solidFill>
                  <a:srgbClr val="FFFFFF"/>
                </a:solidFill>
                <a:latin typeface="Calibri"/>
                <a:cs typeface="Calibri"/>
              </a:rPr>
              <a:t> </a:t>
            </a:r>
            <a:r>
              <a:rPr sz="591" b="1" spc="4" dirty="0">
                <a:solidFill>
                  <a:srgbClr val="FFFFFF"/>
                </a:solidFill>
                <a:latin typeface="Calibri"/>
                <a:cs typeface="Calibri"/>
              </a:rPr>
              <a:t>Mandataire</a:t>
            </a:r>
            <a:r>
              <a:rPr sz="591" b="1" spc="-6" dirty="0">
                <a:solidFill>
                  <a:srgbClr val="FFFFFF"/>
                </a:solidFill>
                <a:latin typeface="Calibri"/>
                <a:cs typeface="Calibri"/>
              </a:rPr>
              <a:t> </a:t>
            </a:r>
            <a:r>
              <a:rPr sz="591" b="1" spc="2" dirty="0">
                <a:solidFill>
                  <a:srgbClr val="FFFFFF"/>
                </a:solidFill>
                <a:latin typeface="Calibri"/>
                <a:cs typeface="Calibri"/>
              </a:rPr>
              <a:t>:</a:t>
            </a:r>
            <a:r>
              <a:rPr sz="591" b="1" dirty="0">
                <a:solidFill>
                  <a:srgbClr val="FFFFFF"/>
                </a:solidFill>
                <a:latin typeface="Calibri"/>
                <a:cs typeface="Calibri"/>
              </a:rPr>
              <a:t> </a:t>
            </a:r>
            <a:r>
              <a:rPr sz="591" b="1" spc="6" dirty="0">
                <a:solidFill>
                  <a:srgbClr val="FFFFFF"/>
                </a:solidFill>
                <a:latin typeface="Calibri"/>
                <a:cs typeface="Calibri"/>
              </a:rPr>
              <a:t>Chomette-Lupi</a:t>
            </a:r>
            <a:r>
              <a:rPr sz="591" b="1" spc="-38" dirty="0">
                <a:solidFill>
                  <a:srgbClr val="FFFFFF"/>
                </a:solidFill>
                <a:latin typeface="Calibri"/>
                <a:cs typeface="Calibri"/>
              </a:rPr>
              <a:t> </a:t>
            </a:r>
            <a:r>
              <a:rPr sz="591" b="1" spc="4" dirty="0">
                <a:solidFill>
                  <a:srgbClr val="FFFFFF"/>
                </a:solidFill>
                <a:latin typeface="Calibri"/>
                <a:cs typeface="Calibri"/>
              </a:rPr>
              <a:t>et</a:t>
            </a:r>
            <a:endParaRPr sz="591" dirty="0">
              <a:latin typeface="Calibri"/>
              <a:cs typeface="Calibri"/>
            </a:endParaRPr>
          </a:p>
          <a:p>
            <a:pPr marL="290564" marR="2903" indent="381048" algn="r">
              <a:lnSpc>
                <a:spcPct val="101699"/>
              </a:lnSpc>
            </a:pPr>
            <a:r>
              <a:rPr sz="591" b="1" spc="4" dirty="0" err="1">
                <a:solidFill>
                  <a:srgbClr val="FFFFFF"/>
                </a:solidFill>
                <a:latin typeface="Calibri"/>
                <a:cs typeface="Calibri"/>
              </a:rPr>
              <a:t>Associés-Architectes</a:t>
            </a:r>
            <a:r>
              <a:rPr sz="591" b="1" spc="4" dirty="0">
                <a:solidFill>
                  <a:srgbClr val="FFFFFF"/>
                </a:solidFill>
                <a:latin typeface="Calibri"/>
                <a:cs typeface="Calibri"/>
              </a:rPr>
              <a:t> </a:t>
            </a:r>
            <a:r>
              <a:rPr sz="591" b="1" spc="-130" dirty="0">
                <a:solidFill>
                  <a:srgbClr val="FFFFFF"/>
                </a:solidFill>
                <a:latin typeface="Calibri"/>
                <a:cs typeface="Calibri"/>
              </a:rPr>
              <a:t> </a:t>
            </a:r>
            <a:endParaRPr lang="fr-FR" sz="591" b="1" spc="-130" dirty="0">
              <a:solidFill>
                <a:srgbClr val="FFFFFF"/>
              </a:solidFill>
              <a:latin typeface="Calibri"/>
              <a:cs typeface="Calibri"/>
            </a:endParaRPr>
          </a:p>
          <a:p>
            <a:pPr marL="290564" marR="2903" indent="381048" algn="r">
              <a:lnSpc>
                <a:spcPct val="101699"/>
              </a:lnSpc>
            </a:pPr>
            <a:r>
              <a:rPr sz="591" b="1" spc="2" dirty="0" err="1">
                <a:solidFill>
                  <a:srgbClr val="FFFFFF"/>
                </a:solidFill>
                <a:latin typeface="Calibri"/>
                <a:cs typeface="Calibri"/>
              </a:rPr>
              <a:t>Architecte</a:t>
            </a:r>
            <a:r>
              <a:rPr sz="591" b="1" spc="-25" dirty="0">
                <a:solidFill>
                  <a:srgbClr val="FFFFFF"/>
                </a:solidFill>
                <a:latin typeface="Calibri"/>
                <a:cs typeface="Calibri"/>
              </a:rPr>
              <a:t> </a:t>
            </a:r>
            <a:r>
              <a:rPr sz="591" b="1" spc="4" dirty="0">
                <a:solidFill>
                  <a:srgbClr val="FFFFFF"/>
                </a:solidFill>
                <a:latin typeface="Calibri"/>
                <a:cs typeface="Calibri"/>
              </a:rPr>
              <a:t>associé </a:t>
            </a:r>
            <a:r>
              <a:rPr sz="591" b="1" spc="2" dirty="0">
                <a:solidFill>
                  <a:srgbClr val="FFFFFF"/>
                </a:solidFill>
                <a:latin typeface="Calibri"/>
                <a:cs typeface="Calibri"/>
              </a:rPr>
              <a:t>:</a:t>
            </a:r>
            <a:r>
              <a:rPr sz="591" b="1" spc="-4" dirty="0">
                <a:solidFill>
                  <a:srgbClr val="FFFFFF"/>
                </a:solidFill>
                <a:latin typeface="Calibri"/>
                <a:cs typeface="Calibri"/>
              </a:rPr>
              <a:t> </a:t>
            </a:r>
            <a:r>
              <a:rPr sz="591" b="1" spc="2" dirty="0">
                <a:solidFill>
                  <a:srgbClr val="FFFFFF"/>
                </a:solidFill>
                <a:latin typeface="Calibri"/>
                <a:cs typeface="Calibri"/>
              </a:rPr>
              <a:t>Atelier</a:t>
            </a:r>
            <a:r>
              <a:rPr sz="591" b="1" spc="-8" dirty="0">
                <a:solidFill>
                  <a:srgbClr val="FFFFFF"/>
                </a:solidFill>
                <a:latin typeface="Calibri"/>
                <a:cs typeface="Calibri"/>
              </a:rPr>
              <a:t> </a:t>
            </a:r>
            <a:r>
              <a:rPr sz="591" b="1" spc="6" dirty="0">
                <a:solidFill>
                  <a:srgbClr val="FFFFFF"/>
                </a:solidFill>
                <a:latin typeface="Calibri"/>
                <a:cs typeface="Calibri"/>
              </a:rPr>
              <a:t>Loyer</a:t>
            </a:r>
            <a:endParaRPr sz="591" dirty="0">
              <a:latin typeface="Calibri"/>
              <a:cs typeface="Calibri"/>
            </a:endParaRPr>
          </a:p>
        </p:txBody>
      </p:sp>
      <p:sp>
        <p:nvSpPr>
          <p:cNvPr id="29" name="object 19">
            <a:extLst>
              <a:ext uri="{FF2B5EF4-FFF2-40B4-BE49-F238E27FC236}">
                <a16:creationId xmlns:a16="http://schemas.microsoft.com/office/drawing/2014/main" id="{1A7351A2-1C3D-447B-96E6-BF979CF9159F}"/>
              </a:ext>
            </a:extLst>
          </p:cNvPr>
          <p:cNvSpPr txBox="1"/>
          <p:nvPr/>
        </p:nvSpPr>
        <p:spPr>
          <a:xfrm>
            <a:off x="1442536" y="5489088"/>
            <a:ext cx="1851686" cy="372615"/>
          </a:xfrm>
          <a:prstGeom prst="rect">
            <a:avLst/>
          </a:prstGeom>
        </p:spPr>
        <p:txBody>
          <a:bodyPr vert="horz" wrap="square" lIns="0" tIns="4838" rIns="0" bIns="0" rtlCol="0">
            <a:spAutoFit/>
          </a:bodyPr>
          <a:lstStyle/>
          <a:p>
            <a:pPr marL="4839" marR="1935" indent="174677" algn="r">
              <a:lnSpc>
                <a:spcPct val="101699"/>
              </a:lnSpc>
              <a:spcBef>
                <a:spcPts val="38"/>
              </a:spcBef>
            </a:pPr>
            <a:r>
              <a:rPr sz="591" b="1" spc="4" dirty="0">
                <a:solidFill>
                  <a:srgbClr val="FFFFFF"/>
                </a:solidFill>
                <a:latin typeface="Calibri"/>
                <a:cs typeface="Calibri"/>
              </a:rPr>
              <a:t>Lycée</a:t>
            </a:r>
            <a:r>
              <a:rPr sz="591" b="1" spc="-29" dirty="0">
                <a:solidFill>
                  <a:srgbClr val="FFFFFF"/>
                </a:solidFill>
                <a:latin typeface="Calibri"/>
                <a:cs typeface="Calibri"/>
              </a:rPr>
              <a:t> </a:t>
            </a:r>
            <a:r>
              <a:rPr sz="591" b="1" spc="6" dirty="0">
                <a:solidFill>
                  <a:srgbClr val="FFFFFF"/>
                </a:solidFill>
                <a:latin typeface="Calibri"/>
                <a:cs typeface="Calibri"/>
              </a:rPr>
              <a:t>Simone</a:t>
            </a:r>
            <a:r>
              <a:rPr sz="591" b="1" spc="-29" dirty="0">
                <a:solidFill>
                  <a:srgbClr val="FFFFFF"/>
                </a:solidFill>
                <a:latin typeface="Calibri"/>
                <a:cs typeface="Calibri"/>
              </a:rPr>
              <a:t> </a:t>
            </a:r>
            <a:r>
              <a:rPr sz="591" b="1" spc="4" dirty="0">
                <a:solidFill>
                  <a:srgbClr val="FFFFFF"/>
                </a:solidFill>
                <a:latin typeface="Calibri"/>
                <a:cs typeface="Calibri"/>
              </a:rPr>
              <a:t>Veil</a:t>
            </a:r>
            <a:r>
              <a:rPr sz="591" b="1" spc="-10" dirty="0">
                <a:solidFill>
                  <a:srgbClr val="FFFFFF"/>
                </a:solidFill>
                <a:latin typeface="Calibri"/>
                <a:cs typeface="Calibri"/>
              </a:rPr>
              <a:t> </a:t>
            </a:r>
            <a:r>
              <a:rPr sz="591" b="1" spc="4" dirty="0">
                <a:solidFill>
                  <a:srgbClr val="FFFFFF"/>
                </a:solidFill>
                <a:latin typeface="Calibri"/>
                <a:cs typeface="Calibri"/>
              </a:rPr>
              <a:t>–Région</a:t>
            </a:r>
            <a:r>
              <a:rPr sz="591" b="1" spc="-21" dirty="0">
                <a:solidFill>
                  <a:srgbClr val="FFFFFF"/>
                </a:solidFill>
                <a:latin typeface="Calibri"/>
                <a:cs typeface="Calibri"/>
              </a:rPr>
              <a:t> </a:t>
            </a:r>
            <a:r>
              <a:rPr sz="591" b="1" spc="6" dirty="0">
                <a:solidFill>
                  <a:srgbClr val="FFFFFF"/>
                </a:solidFill>
                <a:latin typeface="Calibri"/>
                <a:cs typeface="Calibri"/>
              </a:rPr>
              <a:t>Bretagne </a:t>
            </a:r>
            <a:r>
              <a:rPr sz="591" b="1" spc="-128" dirty="0">
                <a:solidFill>
                  <a:srgbClr val="FFFFFF"/>
                </a:solidFill>
                <a:latin typeface="Calibri"/>
                <a:cs typeface="Calibri"/>
              </a:rPr>
              <a:t> </a:t>
            </a:r>
            <a:r>
              <a:rPr sz="591" b="1" spc="2" dirty="0">
                <a:solidFill>
                  <a:srgbClr val="FFFFFF"/>
                </a:solidFill>
                <a:latin typeface="Calibri"/>
                <a:cs typeface="Calibri"/>
              </a:rPr>
              <a:t>Architecte</a:t>
            </a:r>
            <a:r>
              <a:rPr sz="591" b="1" spc="-23" dirty="0">
                <a:solidFill>
                  <a:srgbClr val="FFFFFF"/>
                </a:solidFill>
                <a:latin typeface="Calibri"/>
                <a:cs typeface="Calibri"/>
              </a:rPr>
              <a:t> </a:t>
            </a:r>
            <a:r>
              <a:rPr sz="591" b="1" spc="4" dirty="0">
                <a:solidFill>
                  <a:srgbClr val="FFFFFF"/>
                </a:solidFill>
                <a:latin typeface="Calibri"/>
                <a:cs typeface="Calibri"/>
              </a:rPr>
              <a:t>Mandataire</a:t>
            </a:r>
            <a:r>
              <a:rPr sz="591" b="1" spc="-6" dirty="0">
                <a:solidFill>
                  <a:srgbClr val="FFFFFF"/>
                </a:solidFill>
                <a:latin typeface="Calibri"/>
                <a:cs typeface="Calibri"/>
              </a:rPr>
              <a:t> </a:t>
            </a:r>
            <a:r>
              <a:rPr sz="591" b="1" spc="2" dirty="0">
                <a:solidFill>
                  <a:srgbClr val="FFFFFF"/>
                </a:solidFill>
                <a:latin typeface="Calibri"/>
                <a:cs typeface="Calibri"/>
              </a:rPr>
              <a:t>:</a:t>
            </a:r>
            <a:r>
              <a:rPr sz="591" b="1" dirty="0">
                <a:solidFill>
                  <a:srgbClr val="FFFFFF"/>
                </a:solidFill>
                <a:latin typeface="Calibri"/>
                <a:cs typeface="Calibri"/>
              </a:rPr>
              <a:t> </a:t>
            </a:r>
            <a:r>
              <a:rPr sz="591" b="1" spc="6" dirty="0">
                <a:solidFill>
                  <a:srgbClr val="FFFFFF"/>
                </a:solidFill>
                <a:latin typeface="Calibri"/>
                <a:cs typeface="Calibri"/>
              </a:rPr>
              <a:t>Chomette-Lupi</a:t>
            </a:r>
            <a:r>
              <a:rPr sz="591" b="1" spc="-38" dirty="0">
                <a:solidFill>
                  <a:srgbClr val="FFFFFF"/>
                </a:solidFill>
                <a:latin typeface="Calibri"/>
                <a:cs typeface="Calibri"/>
              </a:rPr>
              <a:t> </a:t>
            </a:r>
            <a:r>
              <a:rPr sz="591" b="1" spc="4" dirty="0">
                <a:solidFill>
                  <a:srgbClr val="FFFFFF"/>
                </a:solidFill>
                <a:latin typeface="Calibri"/>
                <a:cs typeface="Calibri"/>
              </a:rPr>
              <a:t>et</a:t>
            </a:r>
            <a:endParaRPr sz="591" dirty="0">
              <a:latin typeface="Calibri"/>
              <a:cs typeface="Calibri"/>
            </a:endParaRPr>
          </a:p>
          <a:p>
            <a:pPr marL="290564" marR="2903" indent="381048" algn="r">
              <a:lnSpc>
                <a:spcPct val="101699"/>
              </a:lnSpc>
            </a:pPr>
            <a:r>
              <a:rPr sz="591" b="1" spc="4" dirty="0" err="1">
                <a:solidFill>
                  <a:srgbClr val="FFFFFF"/>
                </a:solidFill>
                <a:latin typeface="Calibri"/>
                <a:cs typeface="Calibri"/>
              </a:rPr>
              <a:t>Associés-Architectes</a:t>
            </a:r>
            <a:r>
              <a:rPr sz="591" b="1" spc="4" dirty="0">
                <a:solidFill>
                  <a:srgbClr val="FFFFFF"/>
                </a:solidFill>
                <a:latin typeface="Calibri"/>
                <a:cs typeface="Calibri"/>
              </a:rPr>
              <a:t> </a:t>
            </a:r>
            <a:endParaRPr lang="fr-FR" sz="591" b="1" spc="4" dirty="0">
              <a:solidFill>
                <a:srgbClr val="FFFFFF"/>
              </a:solidFill>
              <a:latin typeface="Calibri"/>
              <a:cs typeface="Calibri"/>
            </a:endParaRPr>
          </a:p>
          <a:p>
            <a:pPr marL="290564" marR="2903" indent="381048" algn="r">
              <a:lnSpc>
                <a:spcPct val="101699"/>
              </a:lnSpc>
            </a:pPr>
            <a:r>
              <a:rPr sz="591" b="1" spc="-130" dirty="0">
                <a:solidFill>
                  <a:srgbClr val="FFFFFF"/>
                </a:solidFill>
                <a:latin typeface="Calibri"/>
                <a:cs typeface="Calibri"/>
              </a:rPr>
              <a:t> </a:t>
            </a:r>
            <a:r>
              <a:rPr sz="591" b="1" spc="2" dirty="0">
                <a:solidFill>
                  <a:srgbClr val="FFFFFF"/>
                </a:solidFill>
                <a:latin typeface="Calibri"/>
                <a:cs typeface="Calibri"/>
              </a:rPr>
              <a:t>Architecte</a:t>
            </a:r>
            <a:r>
              <a:rPr sz="591" b="1" spc="-25" dirty="0">
                <a:solidFill>
                  <a:srgbClr val="FFFFFF"/>
                </a:solidFill>
                <a:latin typeface="Calibri"/>
                <a:cs typeface="Calibri"/>
              </a:rPr>
              <a:t> </a:t>
            </a:r>
            <a:r>
              <a:rPr sz="591" b="1" spc="4" dirty="0">
                <a:solidFill>
                  <a:srgbClr val="FFFFFF"/>
                </a:solidFill>
                <a:latin typeface="Calibri"/>
                <a:cs typeface="Calibri"/>
              </a:rPr>
              <a:t>associé </a:t>
            </a:r>
            <a:r>
              <a:rPr sz="591" b="1" spc="2" dirty="0">
                <a:solidFill>
                  <a:srgbClr val="FFFFFF"/>
                </a:solidFill>
                <a:latin typeface="Calibri"/>
                <a:cs typeface="Calibri"/>
              </a:rPr>
              <a:t>:</a:t>
            </a:r>
            <a:r>
              <a:rPr sz="591" b="1" spc="-4" dirty="0">
                <a:solidFill>
                  <a:srgbClr val="FFFFFF"/>
                </a:solidFill>
                <a:latin typeface="Calibri"/>
                <a:cs typeface="Calibri"/>
              </a:rPr>
              <a:t> </a:t>
            </a:r>
            <a:r>
              <a:rPr sz="591" b="1" spc="2" dirty="0">
                <a:solidFill>
                  <a:srgbClr val="FFFFFF"/>
                </a:solidFill>
                <a:latin typeface="Calibri"/>
                <a:cs typeface="Calibri"/>
              </a:rPr>
              <a:t>Atelier</a:t>
            </a:r>
            <a:r>
              <a:rPr sz="591" b="1" spc="-8" dirty="0">
                <a:solidFill>
                  <a:srgbClr val="FFFFFF"/>
                </a:solidFill>
                <a:latin typeface="Calibri"/>
                <a:cs typeface="Calibri"/>
              </a:rPr>
              <a:t> </a:t>
            </a:r>
            <a:r>
              <a:rPr sz="591" b="1" spc="6" dirty="0">
                <a:solidFill>
                  <a:srgbClr val="FFFFFF"/>
                </a:solidFill>
                <a:latin typeface="Calibri"/>
                <a:cs typeface="Calibri"/>
              </a:rPr>
              <a:t>Loyer</a:t>
            </a:r>
            <a:endParaRPr sz="591" dirty="0">
              <a:latin typeface="Calibri"/>
              <a:cs typeface="Calibri"/>
            </a:endParaRPr>
          </a:p>
        </p:txBody>
      </p:sp>
      <p:pic>
        <p:nvPicPr>
          <p:cNvPr id="30" name="object 3">
            <a:extLst>
              <a:ext uri="{FF2B5EF4-FFF2-40B4-BE49-F238E27FC236}">
                <a16:creationId xmlns:a16="http://schemas.microsoft.com/office/drawing/2014/main" id="{A427D623-C781-44A2-AF81-AA0B6746CEE5}"/>
              </a:ext>
            </a:extLst>
          </p:cNvPr>
          <p:cNvPicPr/>
          <p:nvPr/>
        </p:nvPicPr>
        <p:blipFill rotWithShape="1">
          <a:blip r:embed="rId9"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27" name="Titre 1">
            <a:extLst>
              <a:ext uri="{FF2B5EF4-FFF2-40B4-BE49-F238E27FC236}">
                <a16:creationId xmlns:a16="http://schemas.microsoft.com/office/drawing/2014/main" id="{0275C363-B574-4FAE-940B-EC7B0E6FBFA5}"/>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7837430" y="6656348"/>
            <a:ext cx="106196" cy="110427"/>
          </a:xfrm>
          <a:prstGeom prst="rect">
            <a:avLst/>
          </a:prstGeom>
        </p:spPr>
        <p:txBody>
          <a:bodyPr vert="horz" wrap="square" lIns="0" tIns="4838" rIns="0" bIns="0" rtlCol="0">
            <a:spAutoFit/>
          </a:bodyPr>
          <a:lstStyle/>
          <a:p>
            <a:pPr marL="4839">
              <a:spcBef>
                <a:spcPts val="38"/>
              </a:spcBef>
            </a:pPr>
            <a:r>
              <a:rPr sz="686" spc="-2" dirty="0">
                <a:solidFill>
                  <a:srgbClr val="76736F"/>
                </a:solidFill>
                <a:latin typeface="Century Gothic"/>
                <a:cs typeface="Century Gothic"/>
              </a:rPr>
              <a:t>31</a:t>
            </a:r>
            <a:endParaRPr sz="686">
              <a:latin typeface="Century Gothic"/>
              <a:cs typeface="Century Gothic"/>
            </a:endParaRPr>
          </a:p>
        </p:txBody>
      </p:sp>
      <p:grpSp>
        <p:nvGrpSpPr>
          <p:cNvPr id="7" name="object 7"/>
          <p:cNvGrpSpPr/>
          <p:nvPr/>
        </p:nvGrpSpPr>
        <p:grpSpPr>
          <a:xfrm>
            <a:off x="1318381" y="626259"/>
            <a:ext cx="6601823" cy="6056811"/>
            <a:chOff x="457200" y="1643929"/>
            <a:chExt cx="17329785" cy="15899130"/>
          </a:xfrm>
        </p:grpSpPr>
        <p:pic>
          <p:nvPicPr>
            <p:cNvPr id="8" name="object 8"/>
            <p:cNvPicPr/>
            <p:nvPr/>
          </p:nvPicPr>
          <p:blipFill>
            <a:blip r:embed="rId2" cstate="screen">
              <a:extLst>
                <a:ext uri="{28A0092B-C50C-407E-A947-70E740481C1C}">
                  <a14:useLocalDpi xmlns:a14="http://schemas.microsoft.com/office/drawing/2010/main"/>
                </a:ext>
              </a:extLst>
            </a:blip>
            <a:stretch>
              <a:fillRect/>
            </a:stretch>
          </p:blipFill>
          <p:spPr>
            <a:xfrm>
              <a:off x="457200" y="10421963"/>
              <a:ext cx="10424896" cy="7120800"/>
            </a:xfrm>
            <a:prstGeom prst="rect">
              <a:avLst/>
            </a:prstGeom>
          </p:spPr>
        </p:pic>
        <p:pic>
          <p:nvPicPr>
            <p:cNvPr id="9" name="object 9"/>
            <p:cNvPicPr/>
            <p:nvPr/>
          </p:nvPicPr>
          <p:blipFill>
            <a:blip r:embed="rId3" cstate="screen">
              <a:extLst>
                <a:ext uri="{28A0092B-C50C-407E-A947-70E740481C1C}">
                  <a14:useLocalDpi xmlns:a14="http://schemas.microsoft.com/office/drawing/2010/main"/>
                </a:ext>
              </a:extLst>
            </a:blip>
            <a:stretch>
              <a:fillRect/>
            </a:stretch>
          </p:blipFill>
          <p:spPr>
            <a:xfrm>
              <a:off x="7102995" y="1643929"/>
              <a:ext cx="8678329" cy="6583333"/>
            </a:xfrm>
            <a:prstGeom prst="rect">
              <a:avLst/>
            </a:prstGeom>
          </p:spPr>
        </p:pic>
        <p:pic>
          <p:nvPicPr>
            <p:cNvPr id="10" name="object 10"/>
            <p:cNvPicPr/>
            <p:nvPr/>
          </p:nvPicPr>
          <p:blipFill>
            <a:blip r:embed="rId4" cstate="screen">
              <a:extLst>
                <a:ext uri="{28A0092B-C50C-407E-A947-70E740481C1C}">
                  <a14:useLocalDpi xmlns:a14="http://schemas.microsoft.com/office/drawing/2010/main"/>
                </a:ext>
              </a:extLst>
            </a:blip>
            <a:stretch>
              <a:fillRect/>
            </a:stretch>
          </p:blipFill>
          <p:spPr>
            <a:xfrm>
              <a:off x="11003026" y="7254693"/>
              <a:ext cx="6663138" cy="8884185"/>
            </a:xfrm>
            <a:prstGeom prst="rect">
              <a:avLst/>
            </a:prstGeom>
          </p:spPr>
        </p:pic>
        <p:sp>
          <p:nvSpPr>
            <p:cNvPr id="11" name="object 11"/>
            <p:cNvSpPr/>
            <p:nvPr/>
          </p:nvSpPr>
          <p:spPr>
            <a:xfrm>
              <a:off x="11003026" y="7254683"/>
              <a:ext cx="6663690" cy="9019540"/>
            </a:xfrm>
            <a:custGeom>
              <a:avLst/>
              <a:gdLst/>
              <a:ahLst/>
              <a:cxnLst/>
              <a:rect l="l" t="t" r="r" b="b"/>
              <a:pathLst>
                <a:path w="6663690" h="9019540">
                  <a:moveTo>
                    <a:pt x="0" y="9019451"/>
                  </a:moveTo>
                  <a:lnTo>
                    <a:pt x="6663143" y="9019451"/>
                  </a:lnTo>
                  <a:lnTo>
                    <a:pt x="6663143" y="0"/>
                  </a:lnTo>
                  <a:lnTo>
                    <a:pt x="0" y="0"/>
                  </a:lnTo>
                  <a:lnTo>
                    <a:pt x="0" y="9019451"/>
                  </a:lnTo>
                  <a:close/>
                </a:path>
              </a:pathLst>
            </a:custGeom>
            <a:ln w="241299">
              <a:solidFill>
                <a:srgbClr val="FFFFFF"/>
              </a:solidFill>
            </a:ln>
          </p:spPr>
          <p:txBody>
            <a:bodyPr wrap="square" lIns="0" tIns="0" rIns="0" bIns="0" rtlCol="0"/>
            <a:lstStyle/>
            <a:p>
              <a:endParaRPr sz="686"/>
            </a:p>
          </p:txBody>
        </p:sp>
        <p:pic>
          <p:nvPicPr>
            <p:cNvPr id="12" name="object 12"/>
            <p:cNvPicPr/>
            <p:nvPr/>
          </p:nvPicPr>
          <p:blipFill>
            <a:blip r:embed="rId5" cstate="screen">
              <a:extLst>
                <a:ext uri="{28A0092B-C50C-407E-A947-70E740481C1C}">
                  <a14:useLocalDpi xmlns:a14="http://schemas.microsoft.com/office/drawing/2010/main"/>
                </a:ext>
              </a:extLst>
            </a:blip>
            <a:stretch>
              <a:fillRect/>
            </a:stretch>
          </p:blipFill>
          <p:spPr>
            <a:xfrm>
              <a:off x="457200" y="1643929"/>
              <a:ext cx="6396722" cy="8528960"/>
            </a:xfrm>
            <a:prstGeom prst="rect">
              <a:avLst/>
            </a:prstGeom>
          </p:spPr>
        </p:pic>
      </p:grpSp>
      <p:sp>
        <p:nvSpPr>
          <p:cNvPr id="13" name="object 13"/>
          <p:cNvSpPr txBox="1"/>
          <p:nvPr/>
        </p:nvSpPr>
        <p:spPr>
          <a:xfrm>
            <a:off x="3894117" y="3202867"/>
            <a:ext cx="1400387" cy="532530"/>
          </a:xfrm>
          <a:prstGeom prst="rect">
            <a:avLst/>
          </a:prstGeom>
        </p:spPr>
        <p:txBody>
          <a:bodyPr vert="horz" wrap="square" lIns="0" tIns="4838" rIns="0" bIns="0" rtlCol="0">
            <a:spAutoFit/>
          </a:bodyPr>
          <a:lstStyle/>
          <a:p>
            <a:pPr marL="4839" marR="1935" algn="just">
              <a:spcBef>
                <a:spcPts val="38"/>
              </a:spcBef>
            </a:pPr>
            <a:r>
              <a:rPr sz="1143" b="1" i="1" spc="-2" dirty="0">
                <a:solidFill>
                  <a:srgbClr val="454540"/>
                </a:solidFill>
                <a:latin typeface="Century Gothic"/>
                <a:cs typeface="Century Gothic"/>
              </a:rPr>
              <a:t>Début</a:t>
            </a:r>
            <a:r>
              <a:rPr sz="1143" b="1" i="1" dirty="0">
                <a:solidFill>
                  <a:srgbClr val="454540"/>
                </a:solidFill>
                <a:latin typeface="Century Gothic"/>
                <a:cs typeface="Century Gothic"/>
              </a:rPr>
              <a:t> </a:t>
            </a:r>
            <a:r>
              <a:rPr sz="1143" b="1" i="1" spc="-2" dirty="0">
                <a:solidFill>
                  <a:srgbClr val="454540"/>
                </a:solidFill>
                <a:latin typeface="Century Gothic"/>
                <a:cs typeface="Century Gothic"/>
              </a:rPr>
              <a:t>de</a:t>
            </a:r>
            <a:r>
              <a:rPr sz="1143" b="1" i="1" dirty="0">
                <a:solidFill>
                  <a:srgbClr val="454540"/>
                </a:solidFill>
                <a:latin typeface="Century Gothic"/>
                <a:cs typeface="Century Gothic"/>
              </a:rPr>
              <a:t> la</a:t>
            </a:r>
            <a:r>
              <a:rPr sz="1143" b="1" i="1" spc="2" dirty="0">
                <a:solidFill>
                  <a:srgbClr val="454540"/>
                </a:solidFill>
                <a:latin typeface="Century Gothic"/>
                <a:cs typeface="Century Gothic"/>
              </a:rPr>
              <a:t> </a:t>
            </a:r>
            <a:r>
              <a:rPr sz="1143" b="1" i="1" spc="-2" dirty="0">
                <a:solidFill>
                  <a:srgbClr val="454540"/>
                </a:solidFill>
                <a:latin typeface="Century Gothic"/>
                <a:cs typeface="Century Gothic"/>
              </a:rPr>
              <a:t>pose </a:t>
            </a:r>
            <a:r>
              <a:rPr sz="1143" b="1" i="1" dirty="0">
                <a:solidFill>
                  <a:srgbClr val="454540"/>
                </a:solidFill>
                <a:latin typeface="Century Gothic"/>
                <a:cs typeface="Century Gothic"/>
              </a:rPr>
              <a:t> </a:t>
            </a:r>
            <a:r>
              <a:rPr sz="1143" b="1" i="1" spc="-2" dirty="0">
                <a:solidFill>
                  <a:srgbClr val="454540"/>
                </a:solidFill>
                <a:latin typeface="Century Gothic"/>
                <a:cs typeface="Century Gothic"/>
              </a:rPr>
              <a:t>des</a:t>
            </a:r>
            <a:r>
              <a:rPr sz="1143" b="1" i="1" dirty="0">
                <a:solidFill>
                  <a:srgbClr val="454540"/>
                </a:solidFill>
                <a:latin typeface="Century Gothic"/>
                <a:cs typeface="Century Gothic"/>
              </a:rPr>
              <a:t> </a:t>
            </a:r>
            <a:r>
              <a:rPr sz="1143" b="1" i="1" spc="-2" dirty="0">
                <a:solidFill>
                  <a:srgbClr val="454540"/>
                </a:solidFill>
                <a:latin typeface="Century Gothic"/>
                <a:cs typeface="Century Gothic"/>
              </a:rPr>
              <a:t>charpentes</a:t>
            </a:r>
            <a:r>
              <a:rPr sz="1143" b="1" i="1" dirty="0">
                <a:solidFill>
                  <a:srgbClr val="454540"/>
                </a:solidFill>
                <a:latin typeface="Century Gothic"/>
                <a:cs typeface="Century Gothic"/>
              </a:rPr>
              <a:t> </a:t>
            </a:r>
            <a:r>
              <a:rPr sz="1143" b="1" i="1" spc="-2" dirty="0">
                <a:solidFill>
                  <a:srgbClr val="454540"/>
                </a:solidFill>
                <a:latin typeface="Century Gothic"/>
                <a:cs typeface="Century Gothic"/>
              </a:rPr>
              <a:t>et </a:t>
            </a:r>
            <a:r>
              <a:rPr sz="1143" b="1" i="1" dirty="0">
                <a:solidFill>
                  <a:srgbClr val="454540"/>
                </a:solidFill>
                <a:latin typeface="Century Gothic"/>
                <a:cs typeface="Century Gothic"/>
              </a:rPr>
              <a:t> Murs</a:t>
            </a:r>
            <a:r>
              <a:rPr sz="1143" b="1" i="1" spc="-10" dirty="0">
                <a:solidFill>
                  <a:srgbClr val="454540"/>
                </a:solidFill>
                <a:latin typeface="Century Gothic"/>
                <a:cs typeface="Century Gothic"/>
              </a:rPr>
              <a:t> </a:t>
            </a:r>
            <a:r>
              <a:rPr sz="1143" b="1" i="1" dirty="0">
                <a:solidFill>
                  <a:srgbClr val="454540"/>
                </a:solidFill>
                <a:latin typeface="Century Gothic"/>
                <a:cs typeface="Century Gothic"/>
              </a:rPr>
              <a:t>Ossature</a:t>
            </a:r>
            <a:r>
              <a:rPr sz="1143" b="1" i="1" spc="-10" dirty="0">
                <a:solidFill>
                  <a:srgbClr val="454540"/>
                </a:solidFill>
                <a:latin typeface="Century Gothic"/>
                <a:cs typeface="Century Gothic"/>
              </a:rPr>
              <a:t> </a:t>
            </a:r>
            <a:r>
              <a:rPr sz="1143" b="1" i="1" spc="-2" dirty="0">
                <a:solidFill>
                  <a:srgbClr val="454540"/>
                </a:solidFill>
                <a:latin typeface="Century Gothic"/>
                <a:cs typeface="Century Gothic"/>
              </a:rPr>
              <a:t>Bois</a:t>
            </a:r>
            <a:endParaRPr sz="1143">
              <a:latin typeface="Century Gothic"/>
              <a:cs typeface="Century Gothic"/>
            </a:endParaRPr>
          </a:p>
        </p:txBody>
      </p:sp>
      <p:sp>
        <p:nvSpPr>
          <p:cNvPr id="14" name="object 14"/>
          <p:cNvSpPr txBox="1"/>
          <p:nvPr/>
        </p:nvSpPr>
        <p:spPr>
          <a:xfrm>
            <a:off x="7269179" y="2477885"/>
            <a:ext cx="803850" cy="145565"/>
          </a:xfrm>
          <a:prstGeom prst="rect">
            <a:avLst/>
          </a:prstGeom>
        </p:spPr>
        <p:txBody>
          <a:bodyPr vert="horz" wrap="square" lIns="0" tIns="4838" rIns="0" bIns="0" rtlCol="0">
            <a:spAutoFit/>
          </a:bodyPr>
          <a:lstStyle/>
          <a:p>
            <a:pPr marL="4839">
              <a:spcBef>
                <a:spcPts val="38"/>
              </a:spcBef>
              <a:tabLst>
                <a:tab pos="798869" algn="l"/>
              </a:tabLst>
            </a:pPr>
            <a:r>
              <a:rPr sz="914" b="1" u="heavy" dirty="0">
                <a:solidFill>
                  <a:srgbClr val="7B7D4C"/>
                </a:solidFill>
                <a:uFill>
                  <a:solidFill>
                    <a:srgbClr val="7B7D4C"/>
                  </a:solidFill>
                </a:uFill>
                <a:latin typeface="Century Gothic"/>
                <a:cs typeface="Century Gothic"/>
              </a:rPr>
              <a:t>Avril</a:t>
            </a:r>
            <a:r>
              <a:rPr sz="914" b="1" u="heavy" spc="-10" dirty="0">
                <a:solidFill>
                  <a:srgbClr val="7B7D4C"/>
                </a:solidFill>
                <a:uFill>
                  <a:solidFill>
                    <a:srgbClr val="7B7D4C"/>
                  </a:solidFill>
                </a:uFill>
                <a:latin typeface="Century Gothic"/>
                <a:cs typeface="Century Gothic"/>
              </a:rPr>
              <a:t> </a:t>
            </a:r>
            <a:r>
              <a:rPr sz="914" b="1" u="heavy" spc="-2" dirty="0">
                <a:solidFill>
                  <a:srgbClr val="7B7D4C"/>
                </a:solidFill>
                <a:uFill>
                  <a:solidFill>
                    <a:srgbClr val="7B7D4C"/>
                  </a:solidFill>
                </a:uFill>
                <a:latin typeface="Century Gothic"/>
                <a:cs typeface="Century Gothic"/>
              </a:rPr>
              <a:t>2019	</a:t>
            </a:r>
            <a:endParaRPr sz="914" dirty="0">
              <a:latin typeface="Century Gothic"/>
              <a:cs typeface="Century Gothic"/>
            </a:endParaRPr>
          </a:p>
        </p:txBody>
      </p:sp>
      <p:sp>
        <p:nvSpPr>
          <p:cNvPr id="15" name="object 15"/>
          <p:cNvSpPr txBox="1"/>
          <p:nvPr/>
        </p:nvSpPr>
        <p:spPr>
          <a:xfrm>
            <a:off x="4644302" y="6589875"/>
            <a:ext cx="503646" cy="81060"/>
          </a:xfrm>
          <a:prstGeom prst="rect">
            <a:avLst/>
          </a:prstGeom>
        </p:spPr>
        <p:txBody>
          <a:bodyPr vert="horz" wrap="square" lIns="0" tIns="4838" rIns="0" bIns="0" rtlCol="0">
            <a:spAutoFit/>
          </a:bodyPr>
          <a:lstStyle/>
          <a:p>
            <a:pPr marL="4839">
              <a:spcBef>
                <a:spcPts val="38"/>
              </a:spcBef>
            </a:pPr>
            <a:r>
              <a:rPr sz="495" spc="-2" dirty="0">
                <a:solidFill>
                  <a:srgbClr val="FFFFFF"/>
                </a:solidFill>
                <a:latin typeface="Verdana"/>
                <a:cs typeface="Verdana"/>
              </a:rPr>
              <a:t>©Atelier</a:t>
            </a:r>
            <a:r>
              <a:rPr sz="495" spc="-29" dirty="0">
                <a:solidFill>
                  <a:srgbClr val="FFFFFF"/>
                </a:solidFill>
                <a:latin typeface="Verdana"/>
                <a:cs typeface="Verdana"/>
              </a:rPr>
              <a:t> </a:t>
            </a:r>
            <a:r>
              <a:rPr sz="495" spc="-4" dirty="0">
                <a:solidFill>
                  <a:srgbClr val="FFFFFF"/>
                </a:solidFill>
                <a:latin typeface="Verdana"/>
                <a:cs typeface="Verdana"/>
              </a:rPr>
              <a:t>LOYER</a:t>
            </a:r>
            <a:endParaRPr sz="495">
              <a:latin typeface="Verdana"/>
              <a:cs typeface="Verdana"/>
            </a:endParaRPr>
          </a:p>
        </p:txBody>
      </p:sp>
      <p:sp>
        <p:nvSpPr>
          <p:cNvPr id="16" name="object 16"/>
          <p:cNvSpPr txBox="1"/>
          <p:nvPr/>
        </p:nvSpPr>
        <p:spPr>
          <a:xfrm>
            <a:off x="7303072" y="6055706"/>
            <a:ext cx="503646" cy="81060"/>
          </a:xfrm>
          <a:prstGeom prst="rect">
            <a:avLst/>
          </a:prstGeom>
        </p:spPr>
        <p:txBody>
          <a:bodyPr vert="horz" wrap="square" lIns="0" tIns="4838" rIns="0" bIns="0" rtlCol="0">
            <a:spAutoFit/>
          </a:bodyPr>
          <a:lstStyle/>
          <a:p>
            <a:pPr marL="4839">
              <a:spcBef>
                <a:spcPts val="38"/>
              </a:spcBef>
            </a:pPr>
            <a:r>
              <a:rPr sz="495" spc="-2" dirty="0">
                <a:solidFill>
                  <a:srgbClr val="FFFFFF"/>
                </a:solidFill>
                <a:latin typeface="Verdana"/>
                <a:cs typeface="Verdana"/>
              </a:rPr>
              <a:t>©Atelier</a:t>
            </a:r>
            <a:r>
              <a:rPr sz="495" spc="-29" dirty="0">
                <a:solidFill>
                  <a:srgbClr val="FFFFFF"/>
                </a:solidFill>
                <a:latin typeface="Verdana"/>
                <a:cs typeface="Verdana"/>
              </a:rPr>
              <a:t> </a:t>
            </a:r>
            <a:r>
              <a:rPr sz="495" spc="-4" dirty="0">
                <a:solidFill>
                  <a:srgbClr val="FFFFFF"/>
                </a:solidFill>
                <a:latin typeface="Verdana"/>
                <a:cs typeface="Verdana"/>
              </a:rPr>
              <a:t>LOYER</a:t>
            </a:r>
            <a:endParaRPr sz="495">
              <a:latin typeface="Verdana"/>
              <a:cs typeface="Verdana"/>
            </a:endParaRPr>
          </a:p>
        </p:txBody>
      </p:sp>
      <p:sp>
        <p:nvSpPr>
          <p:cNvPr id="17" name="object 17"/>
          <p:cNvSpPr txBox="1"/>
          <p:nvPr/>
        </p:nvSpPr>
        <p:spPr>
          <a:xfrm>
            <a:off x="6632043" y="2623450"/>
            <a:ext cx="503646" cy="81060"/>
          </a:xfrm>
          <a:prstGeom prst="rect">
            <a:avLst/>
          </a:prstGeom>
        </p:spPr>
        <p:txBody>
          <a:bodyPr vert="horz" wrap="square" lIns="0" tIns="4838" rIns="0" bIns="0" rtlCol="0">
            <a:spAutoFit/>
          </a:bodyPr>
          <a:lstStyle/>
          <a:p>
            <a:pPr marL="4839">
              <a:spcBef>
                <a:spcPts val="38"/>
              </a:spcBef>
            </a:pPr>
            <a:r>
              <a:rPr sz="495" spc="-2" dirty="0">
                <a:solidFill>
                  <a:srgbClr val="FFFFFF"/>
                </a:solidFill>
                <a:latin typeface="Verdana"/>
                <a:cs typeface="Verdana"/>
              </a:rPr>
              <a:t>©Atelier</a:t>
            </a:r>
            <a:r>
              <a:rPr sz="495" spc="-29" dirty="0">
                <a:solidFill>
                  <a:srgbClr val="FFFFFF"/>
                </a:solidFill>
                <a:latin typeface="Verdana"/>
                <a:cs typeface="Verdana"/>
              </a:rPr>
              <a:t> </a:t>
            </a:r>
            <a:r>
              <a:rPr sz="495" spc="-4" dirty="0">
                <a:solidFill>
                  <a:srgbClr val="FFFFFF"/>
                </a:solidFill>
                <a:latin typeface="Verdana"/>
                <a:cs typeface="Verdana"/>
              </a:rPr>
              <a:t>LOYER</a:t>
            </a:r>
            <a:endParaRPr sz="495">
              <a:latin typeface="Verdana"/>
              <a:cs typeface="Verdana"/>
            </a:endParaRPr>
          </a:p>
        </p:txBody>
      </p:sp>
      <p:sp>
        <p:nvSpPr>
          <p:cNvPr id="18" name="object 18"/>
          <p:cNvSpPr txBox="1"/>
          <p:nvPr/>
        </p:nvSpPr>
        <p:spPr>
          <a:xfrm>
            <a:off x="3231108" y="3782294"/>
            <a:ext cx="503646" cy="81060"/>
          </a:xfrm>
          <a:prstGeom prst="rect">
            <a:avLst/>
          </a:prstGeom>
        </p:spPr>
        <p:txBody>
          <a:bodyPr vert="horz" wrap="square" lIns="0" tIns="4838" rIns="0" bIns="0" rtlCol="0">
            <a:spAutoFit/>
          </a:bodyPr>
          <a:lstStyle/>
          <a:p>
            <a:pPr marL="4839">
              <a:spcBef>
                <a:spcPts val="38"/>
              </a:spcBef>
            </a:pPr>
            <a:r>
              <a:rPr sz="495" spc="-2" dirty="0">
                <a:solidFill>
                  <a:srgbClr val="FFFFFF"/>
                </a:solidFill>
                <a:latin typeface="Verdana"/>
                <a:cs typeface="Verdana"/>
              </a:rPr>
              <a:t>©Atelier</a:t>
            </a:r>
            <a:r>
              <a:rPr sz="495" spc="-29" dirty="0">
                <a:solidFill>
                  <a:srgbClr val="FFFFFF"/>
                </a:solidFill>
                <a:latin typeface="Verdana"/>
                <a:cs typeface="Verdana"/>
              </a:rPr>
              <a:t> </a:t>
            </a:r>
            <a:r>
              <a:rPr sz="495" spc="-4" dirty="0">
                <a:solidFill>
                  <a:srgbClr val="FFFFFF"/>
                </a:solidFill>
                <a:latin typeface="Verdana"/>
                <a:cs typeface="Verdana"/>
              </a:rPr>
              <a:t>LOYER</a:t>
            </a:r>
            <a:endParaRPr sz="495">
              <a:latin typeface="Verdana"/>
              <a:cs typeface="Verdana"/>
            </a:endParaRPr>
          </a:p>
        </p:txBody>
      </p:sp>
      <p:sp>
        <p:nvSpPr>
          <p:cNvPr id="19" name="object 19"/>
          <p:cNvSpPr txBox="1"/>
          <p:nvPr/>
        </p:nvSpPr>
        <p:spPr>
          <a:xfrm>
            <a:off x="1345086" y="3634484"/>
            <a:ext cx="2055707" cy="14556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6"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a:t>
            </a:r>
            <a:r>
              <a:rPr sz="457" b="1" spc="-4" dirty="0">
                <a:solidFill>
                  <a:srgbClr val="FFFFFF"/>
                </a:solidFill>
                <a:latin typeface="Verdana"/>
                <a:cs typeface="Verdana"/>
              </a:rPr>
              <a:t> </a:t>
            </a:r>
            <a:r>
              <a:rPr sz="457" b="1" spc="-2"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a:latin typeface="Verdana"/>
              <a:cs typeface="Verdana"/>
            </a:endParaRPr>
          </a:p>
          <a:p>
            <a:pPr marL="4839"/>
            <a:r>
              <a:rPr sz="457" b="1" spc="-2" dirty="0">
                <a:solidFill>
                  <a:srgbClr val="FFFFFF"/>
                </a:solidFill>
                <a:latin typeface="Verdana"/>
                <a:cs typeface="Verdana"/>
              </a:rPr>
              <a:t>Architecte</a:t>
            </a:r>
            <a:r>
              <a:rPr sz="457" b="1" spc="-10" dirty="0">
                <a:solidFill>
                  <a:srgbClr val="FFFFFF"/>
                </a:solidFill>
                <a:latin typeface="Verdana"/>
                <a:cs typeface="Verdana"/>
              </a:rPr>
              <a:t> </a:t>
            </a:r>
            <a:r>
              <a:rPr sz="457" b="1" dirty="0">
                <a:solidFill>
                  <a:srgbClr val="FFFFFF"/>
                </a:solidFill>
                <a:latin typeface="Verdana"/>
                <a:cs typeface="Verdana"/>
              </a:rPr>
              <a:t>Mandataire</a:t>
            </a:r>
            <a:r>
              <a:rPr sz="457" b="1" spc="-6" dirty="0">
                <a:solidFill>
                  <a:srgbClr val="FFFFFF"/>
                </a:solidFill>
                <a:latin typeface="Verdana"/>
                <a:cs typeface="Verdana"/>
              </a:rPr>
              <a:t> </a:t>
            </a:r>
            <a:r>
              <a:rPr sz="457" b="1" dirty="0">
                <a:solidFill>
                  <a:srgbClr val="FFFFFF"/>
                </a:solidFill>
                <a:latin typeface="Verdana"/>
                <a:cs typeface="Verdana"/>
              </a:rPr>
              <a:t>:</a:t>
            </a:r>
            <a:r>
              <a:rPr sz="457" b="1" spc="-8" dirty="0">
                <a:solidFill>
                  <a:srgbClr val="FFFFFF"/>
                </a:solidFill>
                <a:latin typeface="Verdana"/>
                <a:cs typeface="Verdana"/>
              </a:rPr>
              <a:t> </a:t>
            </a:r>
            <a:r>
              <a:rPr sz="457" b="1" dirty="0">
                <a:solidFill>
                  <a:srgbClr val="FFFFFF"/>
                </a:solidFill>
                <a:latin typeface="Verdana"/>
                <a:cs typeface="Verdana"/>
              </a:rPr>
              <a:t>Chomette-Lupi</a:t>
            </a:r>
            <a:r>
              <a:rPr sz="457" b="1" spc="-6" dirty="0">
                <a:solidFill>
                  <a:srgbClr val="FFFFFF"/>
                </a:solidFill>
                <a:latin typeface="Verdana"/>
                <a:cs typeface="Verdana"/>
              </a:rPr>
              <a:t> </a:t>
            </a:r>
            <a:r>
              <a:rPr sz="457" b="1" spc="-2" dirty="0">
                <a:solidFill>
                  <a:srgbClr val="FFFFFF"/>
                </a:solidFill>
                <a:latin typeface="Verdana"/>
                <a:cs typeface="Verdana"/>
              </a:rPr>
              <a:t>et</a:t>
            </a:r>
            <a:r>
              <a:rPr sz="457" b="1" spc="-6" dirty="0">
                <a:solidFill>
                  <a:srgbClr val="FFFFFF"/>
                </a:solidFill>
                <a:latin typeface="Verdana"/>
                <a:cs typeface="Verdana"/>
              </a:rPr>
              <a:t> </a:t>
            </a:r>
            <a:r>
              <a:rPr sz="457" b="1" spc="-2" dirty="0">
                <a:solidFill>
                  <a:srgbClr val="FFFFFF"/>
                </a:solidFill>
                <a:latin typeface="Verdana"/>
                <a:cs typeface="Verdana"/>
              </a:rPr>
              <a:t>Associés-Architectes</a:t>
            </a:r>
            <a:endParaRPr sz="457">
              <a:latin typeface="Verdana"/>
              <a:cs typeface="Verdana"/>
            </a:endParaRPr>
          </a:p>
        </p:txBody>
      </p:sp>
      <p:sp>
        <p:nvSpPr>
          <p:cNvPr id="20" name="object 20"/>
          <p:cNvSpPr txBox="1"/>
          <p:nvPr/>
        </p:nvSpPr>
        <p:spPr>
          <a:xfrm>
            <a:off x="1345086" y="3773821"/>
            <a:ext cx="1116632" cy="75226"/>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Architecte</a:t>
            </a:r>
            <a:r>
              <a:rPr sz="457" b="1" spc="-10" dirty="0">
                <a:solidFill>
                  <a:srgbClr val="FFFFFF"/>
                </a:solidFill>
                <a:latin typeface="Verdana"/>
                <a:cs typeface="Verdana"/>
              </a:rPr>
              <a:t> </a:t>
            </a:r>
            <a:r>
              <a:rPr sz="457" b="1" dirty="0">
                <a:solidFill>
                  <a:srgbClr val="FFFFFF"/>
                </a:solidFill>
                <a:latin typeface="Verdana"/>
                <a:cs typeface="Verdana"/>
              </a:rPr>
              <a:t>associé</a:t>
            </a:r>
            <a:r>
              <a:rPr sz="457" b="1" spc="-10" dirty="0">
                <a:solidFill>
                  <a:srgbClr val="FFFFFF"/>
                </a:solidFill>
                <a:latin typeface="Verdana"/>
                <a:cs typeface="Verdana"/>
              </a:rPr>
              <a:t> </a:t>
            </a:r>
            <a:r>
              <a:rPr sz="457" b="1" dirty="0">
                <a:solidFill>
                  <a:srgbClr val="FFFFFF"/>
                </a:solidFill>
                <a:latin typeface="Verdana"/>
                <a:cs typeface="Verdana"/>
              </a:rPr>
              <a:t>:</a:t>
            </a:r>
            <a:r>
              <a:rPr sz="457" b="1" spc="-10" dirty="0">
                <a:solidFill>
                  <a:srgbClr val="FFFFFF"/>
                </a:solidFill>
                <a:latin typeface="Verdana"/>
                <a:cs typeface="Verdana"/>
              </a:rPr>
              <a:t> </a:t>
            </a:r>
            <a:r>
              <a:rPr sz="457" b="1" spc="-2" dirty="0">
                <a:solidFill>
                  <a:srgbClr val="FFFFFF"/>
                </a:solidFill>
                <a:latin typeface="Verdana"/>
                <a:cs typeface="Verdana"/>
              </a:rPr>
              <a:t>Atelier</a:t>
            </a:r>
            <a:r>
              <a:rPr sz="457" b="1" spc="-10" dirty="0">
                <a:solidFill>
                  <a:srgbClr val="FFFFFF"/>
                </a:solidFill>
                <a:latin typeface="Verdana"/>
                <a:cs typeface="Verdana"/>
              </a:rPr>
              <a:t> </a:t>
            </a:r>
            <a:r>
              <a:rPr sz="457" b="1" spc="-2" dirty="0">
                <a:solidFill>
                  <a:srgbClr val="FFFFFF"/>
                </a:solidFill>
                <a:latin typeface="Verdana"/>
                <a:cs typeface="Verdana"/>
              </a:rPr>
              <a:t>LOYER</a:t>
            </a:r>
            <a:endParaRPr sz="457">
              <a:latin typeface="Verdana"/>
              <a:cs typeface="Verdana"/>
            </a:endParaRPr>
          </a:p>
        </p:txBody>
      </p:sp>
      <p:sp>
        <p:nvSpPr>
          <p:cNvPr id="21" name="object 21"/>
          <p:cNvSpPr txBox="1"/>
          <p:nvPr/>
        </p:nvSpPr>
        <p:spPr>
          <a:xfrm>
            <a:off x="1345086" y="6442476"/>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6"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a:t>
            </a:r>
            <a:r>
              <a:rPr sz="457" b="1" spc="-4" dirty="0">
                <a:solidFill>
                  <a:srgbClr val="FFFFFF"/>
                </a:solidFill>
                <a:latin typeface="Verdana"/>
                <a:cs typeface="Verdana"/>
              </a:rPr>
              <a:t> </a:t>
            </a:r>
            <a:r>
              <a:rPr sz="457" b="1" spc="-2"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a:latin typeface="Verdana"/>
              <a:cs typeface="Verdana"/>
            </a:endParaRPr>
          </a:p>
        </p:txBody>
      </p:sp>
      <p:sp>
        <p:nvSpPr>
          <p:cNvPr id="22" name="object 22"/>
          <p:cNvSpPr txBox="1"/>
          <p:nvPr/>
        </p:nvSpPr>
        <p:spPr>
          <a:xfrm>
            <a:off x="5503127" y="5872009"/>
            <a:ext cx="2055707" cy="14556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6"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a:t>
            </a:r>
            <a:r>
              <a:rPr sz="457" b="1" spc="-4" dirty="0">
                <a:solidFill>
                  <a:srgbClr val="FFFFFF"/>
                </a:solidFill>
                <a:latin typeface="Verdana"/>
                <a:cs typeface="Verdana"/>
              </a:rPr>
              <a:t> </a:t>
            </a:r>
            <a:r>
              <a:rPr sz="457" b="1" spc="-2"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a:r>
              <a:rPr sz="457" b="1" spc="-2" dirty="0">
                <a:solidFill>
                  <a:srgbClr val="FFFFFF"/>
                </a:solidFill>
                <a:latin typeface="Verdana"/>
                <a:cs typeface="Verdana"/>
              </a:rPr>
              <a:t>Architecte</a:t>
            </a:r>
            <a:r>
              <a:rPr sz="457" b="1" spc="-10" dirty="0">
                <a:solidFill>
                  <a:srgbClr val="FFFFFF"/>
                </a:solidFill>
                <a:latin typeface="Verdana"/>
                <a:cs typeface="Verdana"/>
              </a:rPr>
              <a:t> </a:t>
            </a:r>
            <a:r>
              <a:rPr sz="457" b="1" dirty="0">
                <a:solidFill>
                  <a:srgbClr val="FFFFFF"/>
                </a:solidFill>
                <a:latin typeface="Verdana"/>
                <a:cs typeface="Verdana"/>
              </a:rPr>
              <a:t>Mandataire</a:t>
            </a:r>
            <a:r>
              <a:rPr sz="457" b="1" spc="-6" dirty="0">
                <a:solidFill>
                  <a:srgbClr val="FFFFFF"/>
                </a:solidFill>
                <a:latin typeface="Verdana"/>
                <a:cs typeface="Verdana"/>
              </a:rPr>
              <a:t> </a:t>
            </a:r>
            <a:r>
              <a:rPr sz="457" b="1" dirty="0">
                <a:solidFill>
                  <a:srgbClr val="FFFFFF"/>
                </a:solidFill>
                <a:latin typeface="Verdana"/>
                <a:cs typeface="Verdana"/>
              </a:rPr>
              <a:t>:</a:t>
            </a:r>
            <a:r>
              <a:rPr sz="457" b="1" spc="-8" dirty="0">
                <a:solidFill>
                  <a:srgbClr val="FFFFFF"/>
                </a:solidFill>
                <a:latin typeface="Verdana"/>
                <a:cs typeface="Verdana"/>
              </a:rPr>
              <a:t> </a:t>
            </a:r>
            <a:r>
              <a:rPr sz="457" b="1" dirty="0">
                <a:solidFill>
                  <a:srgbClr val="FFFFFF"/>
                </a:solidFill>
                <a:latin typeface="Verdana"/>
                <a:cs typeface="Verdana"/>
              </a:rPr>
              <a:t>Chomette-Lupi</a:t>
            </a:r>
            <a:r>
              <a:rPr sz="457" b="1" spc="-6" dirty="0">
                <a:solidFill>
                  <a:srgbClr val="FFFFFF"/>
                </a:solidFill>
                <a:latin typeface="Verdana"/>
                <a:cs typeface="Verdana"/>
              </a:rPr>
              <a:t> </a:t>
            </a:r>
            <a:r>
              <a:rPr sz="457" b="1" spc="-2" dirty="0">
                <a:solidFill>
                  <a:srgbClr val="FFFFFF"/>
                </a:solidFill>
                <a:latin typeface="Verdana"/>
                <a:cs typeface="Verdana"/>
              </a:rPr>
              <a:t>et</a:t>
            </a:r>
            <a:r>
              <a:rPr sz="457" b="1" spc="-6" dirty="0">
                <a:solidFill>
                  <a:srgbClr val="FFFFFF"/>
                </a:solidFill>
                <a:latin typeface="Verdana"/>
                <a:cs typeface="Verdana"/>
              </a:rPr>
              <a:t> </a:t>
            </a:r>
            <a:r>
              <a:rPr sz="457" b="1" spc="-2" dirty="0">
                <a:solidFill>
                  <a:srgbClr val="FFFFFF"/>
                </a:solidFill>
                <a:latin typeface="Verdana"/>
                <a:cs typeface="Verdana"/>
              </a:rPr>
              <a:t>Associés-Architectes</a:t>
            </a:r>
            <a:endParaRPr sz="457" dirty="0">
              <a:latin typeface="Verdana"/>
              <a:cs typeface="Verdana"/>
            </a:endParaRPr>
          </a:p>
        </p:txBody>
      </p:sp>
      <p:sp>
        <p:nvSpPr>
          <p:cNvPr id="23" name="object 23"/>
          <p:cNvSpPr txBox="1"/>
          <p:nvPr/>
        </p:nvSpPr>
        <p:spPr>
          <a:xfrm>
            <a:off x="5502916" y="6005741"/>
            <a:ext cx="1116632" cy="75226"/>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Architecte</a:t>
            </a:r>
            <a:r>
              <a:rPr sz="457" b="1" spc="-10" dirty="0">
                <a:solidFill>
                  <a:srgbClr val="FFFFFF"/>
                </a:solidFill>
                <a:latin typeface="Verdana"/>
                <a:cs typeface="Verdana"/>
              </a:rPr>
              <a:t> </a:t>
            </a:r>
            <a:r>
              <a:rPr sz="457" b="1" dirty="0">
                <a:solidFill>
                  <a:srgbClr val="FFFFFF"/>
                </a:solidFill>
                <a:latin typeface="Verdana"/>
                <a:cs typeface="Verdana"/>
              </a:rPr>
              <a:t>associé</a:t>
            </a:r>
            <a:r>
              <a:rPr sz="457" b="1" spc="-10" dirty="0">
                <a:solidFill>
                  <a:srgbClr val="FFFFFF"/>
                </a:solidFill>
                <a:latin typeface="Verdana"/>
                <a:cs typeface="Verdana"/>
              </a:rPr>
              <a:t> </a:t>
            </a:r>
            <a:r>
              <a:rPr sz="457" b="1" dirty="0">
                <a:solidFill>
                  <a:srgbClr val="FFFFFF"/>
                </a:solidFill>
                <a:latin typeface="Verdana"/>
                <a:cs typeface="Verdana"/>
              </a:rPr>
              <a:t>:</a:t>
            </a:r>
            <a:r>
              <a:rPr sz="457" b="1" spc="-10" dirty="0">
                <a:solidFill>
                  <a:srgbClr val="FFFFFF"/>
                </a:solidFill>
                <a:latin typeface="Verdana"/>
                <a:cs typeface="Verdana"/>
              </a:rPr>
              <a:t> </a:t>
            </a:r>
            <a:r>
              <a:rPr sz="457" b="1" spc="-2" dirty="0">
                <a:solidFill>
                  <a:srgbClr val="FFFFFF"/>
                </a:solidFill>
                <a:latin typeface="Verdana"/>
                <a:cs typeface="Verdana"/>
              </a:rPr>
              <a:t>Atelier</a:t>
            </a:r>
            <a:r>
              <a:rPr sz="457" b="1" spc="-10" dirty="0">
                <a:solidFill>
                  <a:srgbClr val="FFFFFF"/>
                </a:solidFill>
                <a:latin typeface="Verdana"/>
                <a:cs typeface="Verdana"/>
              </a:rPr>
              <a:t> </a:t>
            </a:r>
            <a:r>
              <a:rPr sz="457" b="1" spc="-2" dirty="0">
                <a:solidFill>
                  <a:srgbClr val="FFFFFF"/>
                </a:solidFill>
                <a:latin typeface="Verdana"/>
                <a:cs typeface="Verdana"/>
              </a:rPr>
              <a:t>LOYER</a:t>
            </a:r>
            <a:endParaRPr sz="457" dirty="0">
              <a:latin typeface="Verdana"/>
              <a:cs typeface="Verdana"/>
            </a:endParaRPr>
          </a:p>
        </p:txBody>
      </p:sp>
      <p:sp>
        <p:nvSpPr>
          <p:cNvPr id="24" name="object 24"/>
          <p:cNvSpPr txBox="1"/>
          <p:nvPr/>
        </p:nvSpPr>
        <p:spPr>
          <a:xfrm>
            <a:off x="3894143" y="2813440"/>
            <a:ext cx="1359747" cy="286244"/>
          </a:xfrm>
          <a:prstGeom prst="rect">
            <a:avLst/>
          </a:prstGeom>
        </p:spPr>
        <p:txBody>
          <a:bodyPr vert="horz" wrap="square" lIns="0" tIns="4838" rIns="0" bIns="0" rtlCol="0">
            <a:spAutoFit/>
          </a:bodyPr>
          <a:lstStyle/>
          <a:p>
            <a:pPr marL="4839" marR="1935">
              <a:spcBef>
                <a:spcPts val="38"/>
              </a:spcBef>
            </a:pPr>
            <a:r>
              <a:rPr sz="457" b="1" spc="-2" dirty="0">
                <a:solidFill>
                  <a:srgbClr val="FFFFFF"/>
                </a:solidFill>
                <a:latin typeface="Verdana"/>
                <a:cs typeface="Verdana"/>
              </a:rPr>
              <a:t>Lycée Simone </a:t>
            </a:r>
            <a:r>
              <a:rPr sz="457" b="1" dirty="0">
                <a:solidFill>
                  <a:srgbClr val="FFFFFF"/>
                </a:solidFill>
                <a:latin typeface="Verdana"/>
                <a:cs typeface="Verdana"/>
              </a:rPr>
              <a:t>Veil – </a:t>
            </a:r>
            <a:r>
              <a:rPr sz="457" b="1" spc="-2" dirty="0">
                <a:solidFill>
                  <a:srgbClr val="FFFFFF"/>
                </a:solidFill>
                <a:latin typeface="Verdana"/>
                <a:cs typeface="Verdana"/>
              </a:rPr>
              <a:t>Région </a:t>
            </a:r>
            <a:r>
              <a:rPr sz="457" b="1" dirty="0">
                <a:solidFill>
                  <a:srgbClr val="FFFFFF"/>
                </a:solidFill>
                <a:latin typeface="Verdana"/>
                <a:cs typeface="Verdana"/>
              </a:rPr>
              <a:t>Bretagne </a:t>
            </a:r>
            <a:r>
              <a:rPr sz="457" b="1" spc="2" dirty="0">
                <a:solidFill>
                  <a:srgbClr val="FFFFFF"/>
                </a:solidFill>
                <a:latin typeface="Verdana"/>
                <a:cs typeface="Verdana"/>
              </a:rPr>
              <a:t> </a:t>
            </a:r>
            <a:r>
              <a:rPr sz="457" b="1" spc="-2" dirty="0">
                <a:solidFill>
                  <a:srgbClr val="FFFFFF"/>
                </a:solidFill>
                <a:latin typeface="Verdana"/>
                <a:cs typeface="Verdana"/>
              </a:rPr>
              <a:t>Architecte</a:t>
            </a:r>
            <a:r>
              <a:rPr sz="457" b="1" spc="-11" dirty="0">
                <a:solidFill>
                  <a:srgbClr val="FFFFFF"/>
                </a:solidFill>
                <a:latin typeface="Verdana"/>
                <a:cs typeface="Verdana"/>
              </a:rPr>
              <a:t> </a:t>
            </a:r>
            <a:r>
              <a:rPr sz="457" b="1" dirty="0">
                <a:solidFill>
                  <a:srgbClr val="FFFFFF"/>
                </a:solidFill>
                <a:latin typeface="Verdana"/>
                <a:cs typeface="Verdana"/>
              </a:rPr>
              <a:t>Mandataire</a:t>
            </a:r>
            <a:r>
              <a:rPr sz="457" b="1" spc="-10" dirty="0">
                <a:solidFill>
                  <a:srgbClr val="FFFFFF"/>
                </a:solidFill>
                <a:latin typeface="Verdana"/>
                <a:cs typeface="Verdana"/>
              </a:rPr>
              <a:t> </a:t>
            </a:r>
            <a:r>
              <a:rPr sz="457" b="1" dirty="0">
                <a:solidFill>
                  <a:srgbClr val="FFFFFF"/>
                </a:solidFill>
                <a:latin typeface="Verdana"/>
                <a:cs typeface="Verdana"/>
              </a:rPr>
              <a:t>:</a:t>
            </a:r>
            <a:r>
              <a:rPr sz="457" b="1" spc="-10" dirty="0">
                <a:solidFill>
                  <a:srgbClr val="FFFFFF"/>
                </a:solidFill>
                <a:latin typeface="Verdana"/>
                <a:cs typeface="Verdana"/>
              </a:rPr>
              <a:t> </a:t>
            </a:r>
            <a:r>
              <a:rPr sz="457" b="1" dirty="0">
                <a:solidFill>
                  <a:srgbClr val="FFFFFF"/>
                </a:solidFill>
                <a:latin typeface="Verdana"/>
                <a:cs typeface="Verdana"/>
              </a:rPr>
              <a:t>Chomette-Lupi</a:t>
            </a:r>
            <a:r>
              <a:rPr sz="457" b="1" spc="-10" dirty="0">
                <a:solidFill>
                  <a:srgbClr val="FFFFFF"/>
                </a:solidFill>
                <a:latin typeface="Verdana"/>
                <a:cs typeface="Verdana"/>
              </a:rPr>
              <a:t> </a:t>
            </a:r>
            <a:r>
              <a:rPr sz="457" b="1" spc="-2" dirty="0">
                <a:solidFill>
                  <a:srgbClr val="FFFFFF"/>
                </a:solidFill>
                <a:latin typeface="Verdana"/>
                <a:cs typeface="Verdana"/>
              </a:rPr>
              <a:t>et </a:t>
            </a:r>
            <a:r>
              <a:rPr sz="457" b="1" spc="-150" dirty="0">
                <a:solidFill>
                  <a:srgbClr val="FFFFFF"/>
                </a:solidFill>
                <a:latin typeface="Verdana"/>
                <a:cs typeface="Verdana"/>
              </a:rPr>
              <a:t> </a:t>
            </a:r>
            <a:r>
              <a:rPr sz="457" b="1" spc="-2" dirty="0">
                <a:solidFill>
                  <a:srgbClr val="FFFFFF"/>
                </a:solidFill>
                <a:latin typeface="Verdana"/>
                <a:cs typeface="Verdana"/>
              </a:rPr>
              <a:t>Associés-Architectes</a:t>
            </a:r>
            <a:endParaRPr sz="457">
              <a:latin typeface="Verdana"/>
              <a:cs typeface="Verdana"/>
            </a:endParaRPr>
          </a:p>
          <a:p>
            <a:pPr marL="4839"/>
            <a:r>
              <a:rPr sz="457" b="1" spc="-2" dirty="0">
                <a:solidFill>
                  <a:srgbClr val="FFFFFF"/>
                </a:solidFill>
                <a:latin typeface="Verdana"/>
                <a:cs typeface="Verdana"/>
              </a:rPr>
              <a:t>Architecte</a:t>
            </a:r>
            <a:r>
              <a:rPr sz="457" b="1" spc="-8" dirty="0">
                <a:solidFill>
                  <a:srgbClr val="FFFFFF"/>
                </a:solidFill>
                <a:latin typeface="Verdana"/>
                <a:cs typeface="Verdana"/>
              </a:rPr>
              <a:t> </a:t>
            </a:r>
            <a:r>
              <a:rPr sz="457" b="1" dirty="0">
                <a:solidFill>
                  <a:srgbClr val="FFFFFF"/>
                </a:solidFill>
                <a:latin typeface="Verdana"/>
                <a:cs typeface="Verdana"/>
              </a:rPr>
              <a:t>associé</a:t>
            </a:r>
            <a:r>
              <a:rPr sz="457" b="1" spc="-6" dirty="0">
                <a:solidFill>
                  <a:srgbClr val="FFFFFF"/>
                </a:solidFill>
                <a:latin typeface="Verdana"/>
                <a:cs typeface="Verdana"/>
              </a:rPr>
              <a:t> </a:t>
            </a:r>
            <a:r>
              <a:rPr sz="457" b="1" dirty="0">
                <a:solidFill>
                  <a:srgbClr val="FFFFFF"/>
                </a:solidFill>
                <a:latin typeface="Verdana"/>
                <a:cs typeface="Verdana"/>
              </a:rPr>
              <a:t>:</a:t>
            </a:r>
            <a:r>
              <a:rPr sz="457" b="1" spc="-6" dirty="0">
                <a:solidFill>
                  <a:srgbClr val="FFFFFF"/>
                </a:solidFill>
                <a:latin typeface="Verdana"/>
                <a:cs typeface="Verdana"/>
              </a:rPr>
              <a:t> </a:t>
            </a:r>
            <a:r>
              <a:rPr sz="457" b="1" spc="-2" dirty="0">
                <a:solidFill>
                  <a:srgbClr val="FFFFFF"/>
                </a:solidFill>
                <a:latin typeface="Verdana"/>
                <a:cs typeface="Verdana"/>
              </a:rPr>
              <a:t>Atelier</a:t>
            </a:r>
            <a:r>
              <a:rPr sz="457" b="1" spc="-8" dirty="0">
                <a:solidFill>
                  <a:srgbClr val="FFFFFF"/>
                </a:solidFill>
                <a:latin typeface="Verdana"/>
                <a:cs typeface="Verdana"/>
              </a:rPr>
              <a:t> </a:t>
            </a:r>
            <a:r>
              <a:rPr sz="457" b="1" spc="-2" dirty="0">
                <a:solidFill>
                  <a:srgbClr val="FFFFFF"/>
                </a:solidFill>
                <a:latin typeface="Verdana"/>
                <a:cs typeface="Verdana"/>
              </a:rPr>
              <a:t>LOYER</a:t>
            </a:r>
            <a:endParaRPr sz="457">
              <a:latin typeface="Verdana"/>
              <a:cs typeface="Verdana"/>
            </a:endParaRPr>
          </a:p>
        </p:txBody>
      </p:sp>
      <p:pic>
        <p:nvPicPr>
          <p:cNvPr id="28" name="Image 27">
            <a:extLst>
              <a:ext uri="{FF2B5EF4-FFF2-40B4-BE49-F238E27FC236}">
                <a16:creationId xmlns:a16="http://schemas.microsoft.com/office/drawing/2014/main" id="{6DC30D88-D0AA-4E24-9EAE-EF2D3397D6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pic>
        <p:nvPicPr>
          <p:cNvPr id="26" name="object 3">
            <a:extLst>
              <a:ext uri="{FF2B5EF4-FFF2-40B4-BE49-F238E27FC236}">
                <a16:creationId xmlns:a16="http://schemas.microsoft.com/office/drawing/2014/main" id="{2B26B628-8041-490B-BDC1-29D7DA96E4FD}"/>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27" name="Titre 1">
            <a:extLst>
              <a:ext uri="{FF2B5EF4-FFF2-40B4-BE49-F238E27FC236}">
                <a16:creationId xmlns:a16="http://schemas.microsoft.com/office/drawing/2014/main" id="{6C5CBD5A-225C-4A90-9173-E095FA021407}"/>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screen">
            <a:extLst>
              <a:ext uri="{28A0092B-C50C-407E-A947-70E740481C1C}">
                <a14:useLocalDpi xmlns:a14="http://schemas.microsoft.com/office/drawing/2010/main"/>
              </a:ext>
            </a:extLst>
          </a:blip>
          <a:stretch>
            <a:fillRect/>
          </a:stretch>
        </p:blipFill>
        <p:spPr>
          <a:xfrm>
            <a:off x="484061" y="1673735"/>
            <a:ext cx="4346799" cy="3046449"/>
          </a:xfrm>
          <a:prstGeom prst="rect">
            <a:avLst/>
          </a:prstGeom>
        </p:spPr>
      </p:pic>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1143435" y="4757830"/>
            <a:ext cx="6857129" cy="1200283"/>
          </a:xfrm>
          <a:prstGeom prst="rect">
            <a:avLst/>
          </a:prstGeom>
        </p:spPr>
      </p:pic>
      <p:sp>
        <p:nvSpPr>
          <p:cNvPr id="8" name="object 8"/>
          <p:cNvSpPr txBox="1"/>
          <p:nvPr/>
        </p:nvSpPr>
        <p:spPr>
          <a:xfrm>
            <a:off x="553502" y="4362005"/>
            <a:ext cx="2556933" cy="358179"/>
          </a:xfrm>
          <a:prstGeom prst="rect">
            <a:avLst/>
          </a:prstGeom>
        </p:spPr>
        <p:txBody>
          <a:bodyPr vert="horz" wrap="square" lIns="0" tIns="6290" rIns="0" bIns="0" rtlCol="0">
            <a:spAutoFit/>
          </a:bodyPr>
          <a:lstStyle/>
          <a:p>
            <a:pPr marL="4839">
              <a:spcBef>
                <a:spcPts val="50"/>
              </a:spcBef>
            </a:pPr>
            <a:r>
              <a:rPr sz="762" b="1" spc="4" dirty="0">
                <a:solidFill>
                  <a:srgbClr val="FFFFFF"/>
                </a:solidFill>
                <a:latin typeface="Calibri"/>
                <a:cs typeface="Calibri"/>
              </a:rPr>
              <a:t>Lycée</a:t>
            </a:r>
            <a:r>
              <a:rPr sz="762" b="1" spc="-15" dirty="0">
                <a:solidFill>
                  <a:srgbClr val="FFFFFF"/>
                </a:solidFill>
                <a:latin typeface="Calibri"/>
                <a:cs typeface="Calibri"/>
              </a:rPr>
              <a:t> </a:t>
            </a:r>
            <a:r>
              <a:rPr sz="762" b="1" spc="6" dirty="0">
                <a:solidFill>
                  <a:srgbClr val="FFFFFF"/>
                </a:solidFill>
                <a:latin typeface="Calibri"/>
                <a:cs typeface="Calibri"/>
              </a:rPr>
              <a:t>Simone</a:t>
            </a:r>
            <a:r>
              <a:rPr sz="762" b="1" spc="-17" dirty="0">
                <a:solidFill>
                  <a:srgbClr val="FFFFFF"/>
                </a:solidFill>
                <a:latin typeface="Calibri"/>
                <a:cs typeface="Calibri"/>
              </a:rPr>
              <a:t> </a:t>
            </a:r>
            <a:r>
              <a:rPr sz="762" b="1" spc="2" dirty="0">
                <a:solidFill>
                  <a:srgbClr val="FFFFFF"/>
                </a:solidFill>
                <a:latin typeface="Calibri"/>
                <a:cs typeface="Calibri"/>
              </a:rPr>
              <a:t>Veil</a:t>
            </a:r>
            <a:r>
              <a:rPr sz="762" b="1" spc="-6" dirty="0">
                <a:solidFill>
                  <a:srgbClr val="FFFFFF"/>
                </a:solidFill>
                <a:latin typeface="Calibri"/>
                <a:cs typeface="Calibri"/>
              </a:rPr>
              <a:t> </a:t>
            </a:r>
            <a:r>
              <a:rPr sz="762" b="1" spc="2" dirty="0">
                <a:solidFill>
                  <a:srgbClr val="FFFFFF"/>
                </a:solidFill>
                <a:latin typeface="Calibri"/>
                <a:cs typeface="Calibri"/>
              </a:rPr>
              <a:t>–Région</a:t>
            </a:r>
            <a:r>
              <a:rPr sz="762" b="1" spc="-8" dirty="0">
                <a:solidFill>
                  <a:srgbClr val="FFFFFF"/>
                </a:solidFill>
                <a:latin typeface="Calibri"/>
                <a:cs typeface="Calibri"/>
              </a:rPr>
              <a:t> </a:t>
            </a:r>
            <a:r>
              <a:rPr sz="762" b="1" spc="4" dirty="0">
                <a:solidFill>
                  <a:srgbClr val="FFFFFF"/>
                </a:solidFill>
                <a:latin typeface="Calibri"/>
                <a:cs typeface="Calibri"/>
              </a:rPr>
              <a:t>Bretagne</a:t>
            </a:r>
            <a:endParaRPr sz="762" dirty="0">
              <a:latin typeface="Calibri"/>
              <a:cs typeface="Calibri"/>
            </a:endParaRPr>
          </a:p>
          <a:p>
            <a:pPr marL="4839" marR="1935">
              <a:spcBef>
                <a:spcPts val="13"/>
              </a:spcBef>
            </a:pPr>
            <a:r>
              <a:rPr sz="762" b="1" spc="4" dirty="0">
                <a:solidFill>
                  <a:srgbClr val="FFFFFF"/>
                </a:solidFill>
                <a:latin typeface="Calibri"/>
                <a:cs typeface="Calibri"/>
              </a:rPr>
              <a:t>Architecte</a:t>
            </a:r>
            <a:r>
              <a:rPr sz="762" b="1" spc="-42" dirty="0">
                <a:solidFill>
                  <a:srgbClr val="FFFFFF"/>
                </a:solidFill>
                <a:latin typeface="Calibri"/>
                <a:cs typeface="Calibri"/>
              </a:rPr>
              <a:t> </a:t>
            </a:r>
            <a:r>
              <a:rPr sz="762" b="1" spc="4" dirty="0">
                <a:solidFill>
                  <a:srgbClr val="FFFFFF"/>
                </a:solidFill>
                <a:latin typeface="Calibri"/>
                <a:cs typeface="Calibri"/>
              </a:rPr>
              <a:t>Mandataire </a:t>
            </a:r>
            <a:r>
              <a:rPr sz="762" b="1" spc="2" dirty="0">
                <a:solidFill>
                  <a:srgbClr val="FFFFFF"/>
                </a:solidFill>
                <a:latin typeface="Calibri"/>
                <a:cs typeface="Calibri"/>
              </a:rPr>
              <a:t>:</a:t>
            </a:r>
            <a:r>
              <a:rPr sz="762" b="1" spc="10" dirty="0">
                <a:solidFill>
                  <a:srgbClr val="FFFFFF"/>
                </a:solidFill>
                <a:latin typeface="Calibri"/>
                <a:cs typeface="Calibri"/>
              </a:rPr>
              <a:t> </a:t>
            </a:r>
            <a:r>
              <a:rPr sz="762" b="1" spc="4" dirty="0">
                <a:solidFill>
                  <a:srgbClr val="FFFFFF"/>
                </a:solidFill>
                <a:latin typeface="Calibri"/>
                <a:cs typeface="Calibri"/>
              </a:rPr>
              <a:t>Chomette-Lupi</a:t>
            </a:r>
            <a:r>
              <a:rPr sz="762" b="1" spc="-38" dirty="0">
                <a:solidFill>
                  <a:srgbClr val="FFFFFF"/>
                </a:solidFill>
                <a:latin typeface="Calibri"/>
                <a:cs typeface="Calibri"/>
              </a:rPr>
              <a:t> </a:t>
            </a:r>
            <a:r>
              <a:rPr sz="762" b="1" spc="2" dirty="0">
                <a:solidFill>
                  <a:srgbClr val="FFFFFF"/>
                </a:solidFill>
                <a:latin typeface="Calibri"/>
                <a:cs typeface="Calibri"/>
              </a:rPr>
              <a:t>et Associés-Architectes </a:t>
            </a:r>
            <a:r>
              <a:rPr sz="762" b="1" spc="-168" dirty="0">
                <a:solidFill>
                  <a:srgbClr val="FFFFFF"/>
                </a:solidFill>
                <a:latin typeface="Calibri"/>
                <a:cs typeface="Calibri"/>
              </a:rPr>
              <a:t> </a:t>
            </a:r>
            <a:r>
              <a:rPr sz="762" b="1" spc="4" dirty="0">
                <a:solidFill>
                  <a:srgbClr val="FFFFFF"/>
                </a:solidFill>
                <a:latin typeface="Calibri"/>
                <a:cs typeface="Calibri"/>
              </a:rPr>
              <a:t>Architecte</a:t>
            </a:r>
            <a:r>
              <a:rPr sz="762" b="1" spc="-43" dirty="0">
                <a:solidFill>
                  <a:srgbClr val="FFFFFF"/>
                </a:solidFill>
                <a:latin typeface="Calibri"/>
                <a:cs typeface="Calibri"/>
              </a:rPr>
              <a:t> </a:t>
            </a:r>
            <a:r>
              <a:rPr sz="762" b="1" spc="2" dirty="0">
                <a:solidFill>
                  <a:srgbClr val="FFFFFF"/>
                </a:solidFill>
                <a:latin typeface="Calibri"/>
                <a:cs typeface="Calibri"/>
              </a:rPr>
              <a:t>associé</a:t>
            </a:r>
            <a:r>
              <a:rPr sz="762" b="1" spc="4" dirty="0">
                <a:solidFill>
                  <a:srgbClr val="FFFFFF"/>
                </a:solidFill>
                <a:latin typeface="Calibri"/>
                <a:cs typeface="Calibri"/>
              </a:rPr>
              <a:t>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2" dirty="0">
                <a:solidFill>
                  <a:srgbClr val="FFFFFF"/>
                </a:solidFill>
                <a:latin typeface="Calibri"/>
                <a:cs typeface="Calibri"/>
              </a:rPr>
              <a:t>Atelier</a:t>
            </a:r>
            <a:r>
              <a:rPr sz="762" b="1" spc="-17" dirty="0">
                <a:solidFill>
                  <a:srgbClr val="FFFFFF"/>
                </a:solidFill>
                <a:latin typeface="Calibri"/>
                <a:cs typeface="Calibri"/>
              </a:rPr>
              <a:t> </a:t>
            </a:r>
            <a:r>
              <a:rPr sz="762" b="1" spc="4" dirty="0">
                <a:solidFill>
                  <a:srgbClr val="FFFFFF"/>
                </a:solidFill>
                <a:latin typeface="Calibri"/>
                <a:cs typeface="Calibri"/>
              </a:rPr>
              <a:t>Loyer</a:t>
            </a:r>
            <a:endParaRPr sz="762" dirty="0">
              <a:latin typeface="Calibri"/>
              <a:cs typeface="Calibri"/>
            </a:endParaRPr>
          </a:p>
        </p:txBody>
      </p:sp>
      <p:pic>
        <p:nvPicPr>
          <p:cNvPr id="9" name="object 9"/>
          <p:cNvPicPr/>
          <p:nvPr/>
        </p:nvPicPr>
        <p:blipFill>
          <a:blip r:embed="rId4" cstate="screen">
            <a:extLst>
              <a:ext uri="{28A0092B-C50C-407E-A947-70E740481C1C}">
                <a14:useLocalDpi xmlns:a14="http://schemas.microsoft.com/office/drawing/2010/main"/>
              </a:ext>
            </a:extLst>
          </a:blip>
          <a:stretch>
            <a:fillRect/>
          </a:stretch>
        </p:blipFill>
        <p:spPr>
          <a:xfrm>
            <a:off x="4830860" y="1754201"/>
            <a:ext cx="4022078" cy="2965983"/>
          </a:xfrm>
          <a:prstGeom prst="rect">
            <a:avLst/>
          </a:prstGeom>
        </p:spPr>
      </p:pic>
      <p:pic>
        <p:nvPicPr>
          <p:cNvPr id="10" name="object 10"/>
          <p:cNvPicPr/>
          <p:nvPr/>
        </p:nvPicPr>
        <p:blipFill>
          <a:blip r:embed="rId5" cstate="print"/>
          <a:stretch>
            <a:fillRect/>
          </a:stretch>
        </p:blipFill>
        <p:spPr>
          <a:xfrm>
            <a:off x="7485544" y="5544622"/>
            <a:ext cx="449884" cy="2796"/>
          </a:xfrm>
          <a:prstGeom prst="rect">
            <a:avLst/>
          </a:prstGeom>
        </p:spPr>
      </p:pic>
      <p:pic>
        <p:nvPicPr>
          <p:cNvPr id="11" name="object 11"/>
          <p:cNvPicPr/>
          <p:nvPr/>
        </p:nvPicPr>
        <p:blipFill>
          <a:blip r:embed="rId6" cstate="print"/>
          <a:stretch>
            <a:fillRect/>
          </a:stretch>
        </p:blipFill>
        <p:spPr>
          <a:xfrm>
            <a:off x="6218496" y="5544627"/>
            <a:ext cx="446512" cy="2791"/>
          </a:xfrm>
          <a:prstGeom prst="rect">
            <a:avLst/>
          </a:prstGeom>
        </p:spPr>
      </p:pic>
      <p:sp>
        <p:nvSpPr>
          <p:cNvPr id="12" name="object 12"/>
          <p:cNvSpPr txBox="1"/>
          <p:nvPr/>
        </p:nvSpPr>
        <p:spPr>
          <a:xfrm>
            <a:off x="1144210" y="5995759"/>
            <a:ext cx="6584164" cy="620992"/>
          </a:xfrm>
          <a:prstGeom prst="rect">
            <a:avLst/>
          </a:prstGeom>
        </p:spPr>
        <p:txBody>
          <a:bodyPr vert="horz" wrap="square" lIns="0" tIns="5322" rIns="0" bIns="0" rtlCol="0">
            <a:spAutoFit/>
          </a:bodyPr>
          <a:lstStyle/>
          <a:p>
            <a:pPr marL="4839">
              <a:spcBef>
                <a:spcPts val="42"/>
              </a:spcBef>
            </a:pPr>
            <a:r>
              <a:rPr sz="895" spc="2" dirty="0">
                <a:latin typeface="Calibri"/>
                <a:cs typeface="Calibri"/>
              </a:rPr>
              <a:t>Coupe</a:t>
            </a:r>
            <a:r>
              <a:rPr sz="895" spc="-30" dirty="0">
                <a:latin typeface="Calibri"/>
                <a:cs typeface="Calibri"/>
              </a:rPr>
              <a:t> </a:t>
            </a:r>
            <a:r>
              <a:rPr sz="895" dirty="0">
                <a:latin typeface="Calibri"/>
                <a:cs typeface="Calibri"/>
              </a:rPr>
              <a:t>longitudinale</a:t>
            </a:r>
            <a:r>
              <a:rPr sz="895" spc="-27" dirty="0">
                <a:latin typeface="Calibri"/>
                <a:cs typeface="Calibri"/>
              </a:rPr>
              <a:t> </a:t>
            </a:r>
            <a:r>
              <a:rPr sz="895" spc="2" dirty="0">
                <a:latin typeface="Calibri"/>
                <a:cs typeface="Calibri"/>
              </a:rPr>
              <a:t>–</a:t>
            </a:r>
            <a:r>
              <a:rPr sz="895" spc="8" dirty="0">
                <a:latin typeface="Calibri"/>
                <a:cs typeface="Calibri"/>
              </a:rPr>
              <a:t> </a:t>
            </a:r>
            <a:r>
              <a:rPr sz="895" spc="2" dirty="0">
                <a:latin typeface="Calibri"/>
                <a:cs typeface="Calibri"/>
              </a:rPr>
              <a:t>Bâtiment</a:t>
            </a:r>
            <a:r>
              <a:rPr sz="895" spc="-19" dirty="0">
                <a:latin typeface="Calibri"/>
                <a:cs typeface="Calibri"/>
              </a:rPr>
              <a:t> </a:t>
            </a:r>
            <a:r>
              <a:rPr sz="895" spc="2" dirty="0">
                <a:latin typeface="Calibri"/>
                <a:cs typeface="Calibri"/>
              </a:rPr>
              <a:t>H</a:t>
            </a:r>
            <a:r>
              <a:rPr sz="895" spc="10" dirty="0">
                <a:latin typeface="Calibri"/>
                <a:cs typeface="Calibri"/>
              </a:rPr>
              <a:t> </a:t>
            </a:r>
            <a:r>
              <a:rPr sz="895" spc="2" dirty="0">
                <a:latin typeface="Calibri"/>
                <a:cs typeface="Calibri"/>
              </a:rPr>
              <a:t>et</a:t>
            </a:r>
            <a:r>
              <a:rPr sz="895" dirty="0">
                <a:latin typeface="Calibri"/>
                <a:cs typeface="Calibri"/>
              </a:rPr>
              <a:t> </a:t>
            </a:r>
            <a:r>
              <a:rPr sz="895" spc="2" dirty="0">
                <a:latin typeface="Calibri"/>
                <a:cs typeface="Calibri"/>
              </a:rPr>
              <a:t>G</a:t>
            </a:r>
            <a:r>
              <a:rPr sz="895" dirty="0">
                <a:latin typeface="Calibri"/>
                <a:cs typeface="Calibri"/>
              </a:rPr>
              <a:t> </a:t>
            </a:r>
            <a:r>
              <a:rPr sz="895" spc="2" dirty="0">
                <a:latin typeface="Calibri"/>
                <a:cs typeface="Calibri"/>
              </a:rPr>
              <a:t>–</a:t>
            </a:r>
            <a:r>
              <a:rPr sz="895" spc="6" dirty="0">
                <a:latin typeface="Calibri"/>
                <a:cs typeface="Calibri"/>
              </a:rPr>
              <a:t> </a:t>
            </a:r>
            <a:r>
              <a:rPr sz="895" spc="2" dirty="0">
                <a:latin typeface="Calibri"/>
                <a:cs typeface="Calibri"/>
              </a:rPr>
              <a:t>Mail</a:t>
            </a:r>
            <a:r>
              <a:rPr sz="895" spc="-4" dirty="0">
                <a:latin typeface="Calibri"/>
                <a:cs typeface="Calibri"/>
              </a:rPr>
              <a:t> </a:t>
            </a:r>
            <a:r>
              <a:rPr sz="895" spc="2" dirty="0">
                <a:latin typeface="Calibri"/>
                <a:cs typeface="Calibri"/>
              </a:rPr>
              <a:t>central</a:t>
            </a:r>
            <a:endParaRPr sz="895" dirty="0">
              <a:latin typeface="Calibri"/>
              <a:cs typeface="Calibri"/>
            </a:endParaRPr>
          </a:p>
          <a:p>
            <a:pPr>
              <a:spcBef>
                <a:spcPts val="19"/>
              </a:spcBef>
            </a:pPr>
            <a:endParaRPr sz="819" dirty="0">
              <a:latin typeface="Calibri"/>
              <a:cs typeface="Calibri"/>
            </a:endParaRPr>
          </a:p>
          <a:p>
            <a:pPr marL="70887" marR="1935"/>
            <a:r>
              <a:rPr sz="762" b="1" spc="-2" dirty="0">
                <a:latin typeface="Verdana"/>
                <a:cs typeface="Verdana"/>
              </a:rPr>
              <a:t>L</a:t>
            </a:r>
            <a:r>
              <a:rPr sz="762" b="1" dirty="0">
                <a:latin typeface="Verdana"/>
                <a:cs typeface="Verdana"/>
              </a:rPr>
              <a:t>e</a:t>
            </a:r>
            <a:r>
              <a:rPr sz="762" b="1" spc="-84" dirty="0">
                <a:latin typeface="Verdana"/>
                <a:cs typeface="Verdana"/>
              </a:rPr>
              <a:t> </a:t>
            </a:r>
            <a:r>
              <a:rPr sz="762" b="1" spc="-2" dirty="0">
                <a:latin typeface="Verdana"/>
                <a:cs typeface="Verdana"/>
              </a:rPr>
              <a:t>boi</a:t>
            </a:r>
            <a:r>
              <a:rPr sz="762" b="1" dirty="0">
                <a:latin typeface="Verdana"/>
                <a:cs typeface="Verdana"/>
              </a:rPr>
              <a:t>s</a:t>
            </a:r>
            <a:r>
              <a:rPr sz="762" b="1" spc="-86" dirty="0">
                <a:latin typeface="Verdana"/>
                <a:cs typeface="Verdana"/>
              </a:rPr>
              <a:t> </a:t>
            </a:r>
            <a:r>
              <a:rPr sz="762" b="1" spc="-2" dirty="0">
                <a:latin typeface="Verdana"/>
                <a:cs typeface="Verdana"/>
              </a:rPr>
              <a:t>es</a:t>
            </a:r>
            <a:r>
              <a:rPr sz="762" b="1" dirty="0">
                <a:latin typeface="Verdana"/>
                <a:cs typeface="Verdana"/>
              </a:rPr>
              <a:t>t</a:t>
            </a:r>
            <a:r>
              <a:rPr sz="762" b="1" spc="-84" dirty="0">
                <a:latin typeface="Verdana"/>
                <a:cs typeface="Verdana"/>
              </a:rPr>
              <a:t> </a:t>
            </a:r>
            <a:r>
              <a:rPr sz="762" b="1" dirty="0">
                <a:latin typeface="Verdana"/>
                <a:cs typeface="Verdana"/>
              </a:rPr>
              <a:t>très</a:t>
            </a:r>
            <a:r>
              <a:rPr sz="762" b="1" spc="-84" dirty="0">
                <a:latin typeface="Verdana"/>
                <a:cs typeface="Verdana"/>
              </a:rPr>
              <a:t> </a:t>
            </a:r>
            <a:r>
              <a:rPr sz="762" b="1" spc="-2" dirty="0">
                <a:latin typeface="Verdana"/>
                <a:cs typeface="Verdana"/>
              </a:rPr>
              <a:t>présen</a:t>
            </a:r>
            <a:r>
              <a:rPr sz="762" b="1" dirty="0">
                <a:latin typeface="Verdana"/>
                <a:cs typeface="Verdana"/>
              </a:rPr>
              <a:t>t</a:t>
            </a:r>
            <a:r>
              <a:rPr sz="762" b="1" spc="-84" dirty="0">
                <a:latin typeface="Verdana"/>
                <a:cs typeface="Verdana"/>
              </a:rPr>
              <a:t> </a:t>
            </a:r>
            <a:r>
              <a:rPr sz="762" b="1" spc="-2" dirty="0">
                <a:latin typeface="Verdana"/>
                <a:cs typeface="Verdana"/>
              </a:rPr>
              <a:t>dan</a:t>
            </a:r>
            <a:r>
              <a:rPr sz="762" b="1" dirty="0">
                <a:latin typeface="Verdana"/>
                <a:cs typeface="Verdana"/>
              </a:rPr>
              <a:t>s</a:t>
            </a:r>
            <a:r>
              <a:rPr sz="762" b="1" spc="-84" dirty="0">
                <a:latin typeface="Verdana"/>
                <a:cs typeface="Verdana"/>
              </a:rPr>
              <a:t> </a:t>
            </a:r>
            <a:r>
              <a:rPr sz="762" b="1" dirty="0">
                <a:latin typeface="Verdana"/>
                <a:cs typeface="Verdana"/>
              </a:rPr>
              <a:t>les</a:t>
            </a:r>
            <a:r>
              <a:rPr sz="762" b="1" spc="-84" dirty="0">
                <a:latin typeface="Verdana"/>
                <a:cs typeface="Verdana"/>
              </a:rPr>
              <a:t> </a:t>
            </a:r>
            <a:r>
              <a:rPr sz="762" b="1" spc="-2" dirty="0">
                <a:latin typeface="Verdana"/>
                <a:cs typeface="Verdana"/>
              </a:rPr>
              <a:t>espace</a:t>
            </a:r>
            <a:r>
              <a:rPr sz="762" b="1" dirty="0">
                <a:latin typeface="Verdana"/>
                <a:cs typeface="Verdana"/>
              </a:rPr>
              <a:t>s</a:t>
            </a:r>
            <a:r>
              <a:rPr sz="762" b="1" spc="-84" dirty="0">
                <a:latin typeface="Verdana"/>
                <a:cs typeface="Verdana"/>
              </a:rPr>
              <a:t> </a:t>
            </a:r>
            <a:r>
              <a:rPr sz="762" b="1" dirty="0">
                <a:latin typeface="Verdana"/>
                <a:cs typeface="Verdana"/>
              </a:rPr>
              <a:t>intérieurs,</a:t>
            </a:r>
            <a:r>
              <a:rPr sz="762" b="1" spc="-84" dirty="0">
                <a:latin typeface="Verdana"/>
                <a:cs typeface="Verdana"/>
              </a:rPr>
              <a:t> </a:t>
            </a:r>
            <a:r>
              <a:rPr sz="762" b="1" dirty="0">
                <a:latin typeface="Verdana"/>
                <a:cs typeface="Verdana"/>
              </a:rPr>
              <a:t>les</a:t>
            </a:r>
            <a:r>
              <a:rPr sz="762" b="1" spc="-84" dirty="0">
                <a:latin typeface="Verdana"/>
                <a:cs typeface="Verdana"/>
              </a:rPr>
              <a:t> </a:t>
            </a:r>
            <a:r>
              <a:rPr sz="762" b="1" spc="-2" dirty="0">
                <a:latin typeface="Verdana"/>
                <a:cs typeface="Verdana"/>
              </a:rPr>
              <a:t>poteau</a:t>
            </a:r>
            <a:r>
              <a:rPr sz="762" b="1" dirty="0">
                <a:latin typeface="Verdana"/>
                <a:cs typeface="Verdana"/>
              </a:rPr>
              <a:t>x</a:t>
            </a:r>
            <a:r>
              <a:rPr sz="762" b="1" spc="-86" dirty="0">
                <a:latin typeface="Verdana"/>
                <a:cs typeface="Verdana"/>
              </a:rPr>
              <a:t> </a:t>
            </a:r>
            <a:r>
              <a:rPr sz="762" b="1" dirty="0">
                <a:latin typeface="Verdana"/>
                <a:cs typeface="Verdana"/>
              </a:rPr>
              <a:t>BLC</a:t>
            </a:r>
            <a:r>
              <a:rPr sz="762" b="1" spc="-84" dirty="0">
                <a:latin typeface="Verdana"/>
                <a:cs typeface="Verdana"/>
              </a:rPr>
              <a:t> </a:t>
            </a:r>
            <a:r>
              <a:rPr sz="762" b="1" spc="-2" dirty="0">
                <a:latin typeface="Verdana"/>
                <a:cs typeface="Verdana"/>
              </a:rPr>
              <a:t>e</a:t>
            </a:r>
            <a:r>
              <a:rPr sz="762" b="1" dirty="0">
                <a:latin typeface="Verdana"/>
                <a:cs typeface="Verdana"/>
              </a:rPr>
              <a:t>t</a:t>
            </a:r>
            <a:r>
              <a:rPr sz="762" b="1" spc="-84" dirty="0">
                <a:latin typeface="Verdana"/>
                <a:cs typeface="Verdana"/>
              </a:rPr>
              <a:t> </a:t>
            </a:r>
            <a:r>
              <a:rPr sz="762" b="1" dirty="0">
                <a:latin typeface="Verdana"/>
                <a:cs typeface="Verdana"/>
              </a:rPr>
              <a:t>les</a:t>
            </a:r>
            <a:r>
              <a:rPr sz="762" b="1" spc="-84" dirty="0">
                <a:latin typeface="Verdana"/>
                <a:cs typeface="Verdana"/>
              </a:rPr>
              <a:t> </a:t>
            </a:r>
            <a:r>
              <a:rPr sz="762" b="1" spc="-2" dirty="0">
                <a:latin typeface="Verdana"/>
                <a:cs typeface="Verdana"/>
              </a:rPr>
              <a:t>charpente</a:t>
            </a:r>
            <a:r>
              <a:rPr sz="762" b="1" dirty="0">
                <a:latin typeface="Verdana"/>
                <a:cs typeface="Verdana"/>
              </a:rPr>
              <a:t>s</a:t>
            </a:r>
            <a:r>
              <a:rPr sz="762" b="1" spc="-84" dirty="0">
                <a:latin typeface="Verdana"/>
                <a:cs typeface="Verdana"/>
              </a:rPr>
              <a:t> </a:t>
            </a:r>
            <a:r>
              <a:rPr sz="762" b="1" spc="-2" dirty="0">
                <a:latin typeface="Verdana"/>
                <a:cs typeface="Verdana"/>
              </a:rPr>
              <a:t>son</a:t>
            </a:r>
            <a:r>
              <a:rPr sz="762" b="1" dirty="0">
                <a:latin typeface="Verdana"/>
                <a:cs typeface="Verdana"/>
              </a:rPr>
              <a:t>t</a:t>
            </a:r>
            <a:r>
              <a:rPr sz="762" b="1" spc="-86" dirty="0">
                <a:latin typeface="Verdana"/>
                <a:cs typeface="Verdana"/>
              </a:rPr>
              <a:t> </a:t>
            </a:r>
            <a:r>
              <a:rPr sz="762" b="1" dirty="0">
                <a:latin typeface="Verdana"/>
                <a:cs typeface="Verdana"/>
              </a:rPr>
              <a:t>laissés</a:t>
            </a:r>
            <a:r>
              <a:rPr sz="762" b="1" spc="-84" dirty="0">
                <a:latin typeface="Verdana"/>
                <a:cs typeface="Verdana"/>
              </a:rPr>
              <a:t> </a:t>
            </a:r>
            <a:r>
              <a:rPr sz="762" b="1" dirty="0">
                <a:latin typeface="Verdana"/>
                <a:cs typeface="Verdana"/>
              </a:rPr>
              <a:t>apparents,</a:t>
            </a:r>
            <a:r>
              <a:rPr sz="762" b="1" spc="-84" dirty="0">
                <a:latin typeface="Verdana"/>
                <a:cs typeface="Verdana"/>
              </a:rPr>
              <a:t> </a:t>
            </a:r>
            <a:r>
              <a:rPr sz="762" b="1" dirty="0">
                <a:latin typeface="Verdana"/>
                <a:cs typeface="Verdana"/>
              </a:rPr>
              <a:t>les</a:t>
            </a:r>
            <a:r>
              <a:rPr sz="762" b="1" spc="-84" dirty="0">
                <a:latin typeface="Verdana"/>
                <a:cs typeface="Verdana"/>
              </a:rPr>
              <a:t> </a:t>
            </a:r>
            <a:r>
              <a:rPr sz="762" b="1" spc="-2" dirty="0">
                <a:latin typeface="Verdana"/>
                <a:cs typeface="Verdana"/>
              </a:rPr>
              <a:t>coursives  et certaines </a:t>
            </a:r>
            <a:r>
              <a:rPr sz="762" b="1" dirty="0">
                <a:latin typeface="Verdana"/>
                <a:cs typeface="Verdana"/>
              </a:rPr>
              <a:t>trames </a:t>
            </a:r>
            <a:r>
              <a:rPr sz="762" b="1" spc="-2" dirty="0">
                <a:latin typeface="Verdana"/>
                <a:cs typeface="Verdana"/>
              </a:rPr>
              <a:t>sont habillées d’un habillage </a:t>
            </a:r>
            <a:r>
              <a:rPr sz="762" b="1" dirty="0">
                <a:latin typeface="Verdana"/>
                <a:cs typeface="Verdana"/>
              </a:rPr>
              <a:t>acoustique</a:t>
            </a:r>
            <a:r>
              <a:rPr sz="762" b="1" spc="-2" dirty="0">
                <a:latin typeface="Verdana"/>
                <a:cs typeface="Verdana"/>
              </a:rPr>
              <a:t> bois.</a:t>
            </a:r>
            <a:endParaRPr sz="762" dirty="0">
              <a:latin typeface="Verdana"/>
              <a:cs typeface="Verdana"/>
            </a:endParaRPr>
          </a:p>
          <a:p>
            <a:pPr marL="70887"/>
            <a:r>
              <a:rPr sz="762" b="1" dirty="0">
                <a:latin typeface="Verdana"/>
                <a:cs typeface="Verdana"/>
              </a:rPr>
              <a:t>Il</a:t>
            </a:r>
            <a:r>
              <a:rPr sz="762" b="1" spc="-2" dirty="0">
                <a:latin typeface="Verdana"/>
                <a:cs typeface="Verdana"/>
              </a:rPr>
              <a:t> permet</a:t>
            </a:r>
            <a:r>
              <a:rPr sz="762" b="1" spc="-4" dirty="0">
                <a:latin typeface="Verdana"/>
                <a:cs typeface="Verdana"/>
              </a:rPr>
              <a:t> </a:t>
            </a:r>
            <a:r>
              <a:rPr sz="762" b="1" spc="-2" dirty="0">
                <a:latin typeface="Verdana"/>
                <a:cs typeface="Verdana"/>
              </a:rPr>
              <a:t>d’augmenter</a:t>
            </a:r>
            <a:r>
              <a:rPr sz="762" b="1" spc="-4" dirty="0">
                <a:latin typeface="Verdana"/>
                <a:cs typeface="Verdana"/>
              </a:rPr>
              <a:t> </a:t>
            </a:r>
            <a:r>
              <a:rPr sz="762" b="1" dirty="0">
                <a:latin typeface="Verdana"/>
                <a:cs typeface="Verdana"/>
              </a:rPr>
              <a:t>le</a:t>
            </a:r>
            <a:r>
              <a:rPr sz="762" b="1" spc="-2" dirty="0">
                <a:latin typeface="Verdana"/>
                <a:cs typeface="Verdana"/>
              </a:rPr>
              <a:t> confort</a:t>
            </a:r>
            <a:r>
              <a:rPr sz="762" b="1" spc="-4" dirty="0">
                <a:latin typeface="Verdana"/>
                <a:cs typeface="Verdana"/>
              </a:rPr>
              <a:t> </a:t>
            </a:r>
            <a:r>
              <a:rPr sz="762" b="1" spc="-2" dirty="0">
                <a:latin typeface="Verdana"/>
                <a:cs typeface="Verdana"/>
              </a:rPr>
              <a:t>d’usage,</a:t>
            </a:r>
            <a:r>
              <a:rPr sz="762" b="1" spc="-4" dirty="0">
                <a:latin typeface="Verdana"/>
                <a:cs typeface="Verdana"/>
              </a:rPr>
              <a:t> </a:t>
            </a:r>
            <a:r>
              <a:rPr sz="762" b="1" dirty="0">
                <a:latin typeface="Verdana"/>
                <a:cs typeface="Verdana"/>
              </a:rPr>
              <a:t>le</a:t>
            </a:r>
            <a:r>
              <a:rPr sz="762" b="1" spc="-2" dirty="0">
                <a:latin typeface="Verdana"/>
                <a:cs typeface="Verdana"/>
              </a:rPr>
              <a:t> confort </a:t>
            </a:r>
            <a:r>
              <a:rPr sz="762" b="1" dirty="0">
                <a:latin typeface="Verdana"/>
                <a:cs typeface="Verdana"/>
              </a:rPr>
              <a:t>acoustique</a:t>
            </a:r>
            <a:r>
              <a:rPr sz="762" b="1" spc="-2" dirty="0">
                <a:latin typeface="Verdana"/>
                <a:cs typeface="Verdana"/>
              </a:rPr>
              <a:t> et </a:t>
            </a:r>
            <a:r>
              <a:rPr sz="762" b="1" dirty="0">
                <a:latin typeface="Verdana"/>
                <a:cs typeface="Verdana"/>
              </a:rPr>
              <a:t>le</a:t>
            </a:r>
            <a:r>
              <a:rPr sz="762" b="1" spc="-2" dirty="0">
                <a:latin typeface="Verdana"/>
                <a:cs typeface="Verdana"/>
              </a:rPr>
              <a:t> confort</a:t>
            </a:r>
            <a:r>
              <a:rPr sz="762" b="1" spc="-4" dirty="0">
                <a:latin typeface="Verdana"/>
                <a:cs typeface="Verdana"/>
              </a:rPr>
              <a:t> </a:t>
            </a:r>
            <a:r>
              <a:rPr sz="762" b="1" dirty="0">
                <a:latin typeface="Verdana"/>
                <a:cs typeface="Verdana"/>
              </a:rPr>
              <a:t>acoustique.</a:t>
            </a:r>
            <a:endParaRPr sz="762" dirty="0">
              <a:latin typeface="Verdana"/>
              <a:cs typeface="Verdana"/>
            </a:endParaRPr>
          </a:p>
        </p:txBody>
      </p:sp>
      <p:sp>
        <p:nvSpPr>
          <p:cNvPr id="13" name="object 13"/>
          <p:cNvSpPr txBox="1"/>
          <p:nvPr/>
        </p:nvSpPr>
        <p:spPr>
          <a:xfrm>
            <a:off x="4155549" y="4593096"/>
            <a:ext cx="643950" cy="97274"/>
          </a:xfrm>
          <a:prstGeom prst="rect">
            <a:avLst/>
          </a:prstGeom>
        </p:spPr>
        <p:txBody>
          <a:bodyPr vert="horz" wrap="square" lIns="0" tIns="6290" rIns="0" bIns="0" rtlCol="0">
            <a:spAutoFit/>
          </a:bodyPr>
          <a:lstStyle/>
          <a:p>
            <a:pPr marL="4839">
              <a:spcBef>
                <a:spcPts val="50"/>
              </a:spcBef>
            </a:pPr>
            <a:r>
              <a:rPr sz="591" spc="8" dirty="0">
                <a:solidFill>
                  <a:srgbClr val="FFFFFF"/>
                </a:solidFill>
                <a:latin typeface="Arial"/>
                <a:cs typeface="Arial"/>
              </a:rPr>
              <a:t>©</a:t>
            </a:r>
            <a:r>
              <a:rPr sz="591" spc="-15" dirty="0">
                <a:solidFill>
                  <a:srgbClr val="FFFFFF"/>
                </a:solidFill>
                <a:latin typeface="Arial"/>
                <a:cs typeface="Arial"/>
              </a:rPr>
              <a:t> </a:t>
            </a:r>
            <a:r>
              <a:rPr sz="591" spc="2" dirty="0">
                <a:solidFill>
                  <a:srgbClr val="FFFFFF"/>
                </a:solidFill>
                <a:latin typeface="Arial"/>
                <a:cs typeface="Arial"/>
              </a:rPr>
              <a:t>Pierre</a:t>
            </a:r>
            <a:r>
              <a:rPr sz="591" spc="-4" dirty="0">
                <a:solidFill>
                  <a:srgbClr val="FFFFFF"/>
                </a:solidFill>
                <a:latin typeface="Arial"/>
                <a:cs typeface="Arial"/>
              </a:rPr>
              <a:t> </a:t>
            </a:r>
            <a:r>
              <a:rPr sz="591" spc="6" dirty="0">
                <a:solidFill>
                  <a:srgbClr val="FFFFFF"/>
                </a:solidFill>
                <a:latin typeface="Arial"/>
                <a:cs typeface="Arial"/>
              </a:rPr>
              <a:t>Chomette</a:t>
            </a:r>
            <a:endParaRPr sz="591" dirty="0">
              <a:latin typeface="Arial"/>
              <a:cs typeface="Arial"/>
            </a:endParaRPr>
          </a:p>
        </p:txBody>
      </p:sp>
      <p:pic>
        <p:nvPicPr>
          <p:cNvPr id="17" name="Image 16">
            <a:extLst>
              <a:ext uri="{FF2B5EF4-FFF2-40B4-BE49-F238E27FC236}">
                <a16:creationId xmlns:a16="http://schemas.microsoft.com/office/drawing/2014/main" id="{FC02F37E-FA38-44B5-BAF5-B51553EBA3D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8" name="object 2">
            <a:extLst>
              <a:ext uri="{FF2B5EF4-FFF2-40B4-BE49-F238E27FC236}">
                <a16:creationId xmlns:a16="http://schemas.microsoft.com/office/drawing/2014/main" id="{0733935C-248D-4458-8A05-4990D66D4A68}"/>
              </a:ext>
            </a:extLst>
          </p:cNvPr>
          <p:cNvSpPr txBox="1">
            <a:spLocks/>
          </p:cNvSpPr>
          <p:nvPr/>
        </p:nvSpPr>
        <p:spPr>
          <a:xfrm>
            <a:off x="200074" y="862241"/>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MISE EN ŒUVRE DES MURS A OSSATURES BOIS</a:t>
            </a:r>
            <a:endParaRPr lang="fr-FR" sz="1100" b="1" spc="-2" dirty="0">
              <a:latin typeface="Arial" panose="020B0604020202020204" pitchFamily="34" charset="0"/>
              <a:cs typeface="Arial" panose="020B0604020202020204" pitchFamily="34" charset="0"/>
            </a:endParaRPr>
          </a:p>
        </p:txBody>
      </p:sp>
      <p:sp>
        <p:nvSpPr>
          <p:cNvPr id="19" name="object 14">
            <a:extLst>
              <a:ext uri="{FF2B5EF4-FFF2-40B4-BE49-F238E27FC236}">
                <a16:creationId xmlns:a16="http://schemas.microsoft.com/office/drawing/2014/main" id="{E2E10282-4523-4B64-8FF6-B47010FABAAB}"/>
              </a:ext>
            </a:extLst>
          </p:cNvPr>
          <p:cNvSpPr txBox="1"/>
          <p:nvPr/>
        </p:nvSpPr>
        <p:spPr>
          <a:xfrm>
            <a:off x="1144210" y="1471352"/>
            <a:ext cx="1728516" cy="145565"/>
          </a:xfrm>
          <a:prstGeom prst="rect">
            <a:avLst/>
          </a:prstGeom>
        </p:spPr>
        <p:txBody>
          <a:bodyPr vert="horz" wrap="square" lIns="0" tIns="4838" rIns="0" bIns="0" rtlCol="0">
            <a:spAutoFit/>
          </a:bodyPr>
          <a:lstStyle/>
          <a:p>
            <a:pPr marL="4839">
              <a:spcBef>
                <a:spcPts val="38"/>
              </a:spcBef>
              <a:tabLst>
                <a:tab pos="798869" algn="l"/>
              </a:tabLst>
            </a:pPr>
            <a:r>
              <a:rPr lang="fr-FR" sz="914" b="1" u="heavy" dirty="0">
                <a:solidFill>
                  <a:srgbClr val="7B7D4C"/>
                </a:solidFill>
                <a:uFill>
                  <a:solidFill>
                    <a:srgbClr val="7B7D4C"/>
                  </a:solidFill>
                </a:uFill>
                <a:latin typeface="Century Gothic"/>
                <a:cs typeface="Century Gothic"/>
              </a:rPr>
              <a:t>Mars à Mai</a:t>
            </a:r>
            <a:r>
              <a:rPr sz="914" b="1" u="heavy" spc="-10" dirty="0">
                <a:solidFill>
                  <a:srgbClr val="7B7D4C"/>
                </a:solidFill>
                <a:uFill>
                  <a:solidFill>
                    <a:srgbClr val="7B7D4C"/>
                  </a:solidFill>
                </a:uFill>
                <a:latin typeface="Century Gothic"/>
                <a:cs typeface="Century Gothic"/>
              </a:rPr>
              <a:t> </a:t>
            </a:r>
            <a:r>
              <a:rPr sz="914" b="1" u="heavy" spc="-2" dirty="0">
                <a:solidFill>
                  <a:srgbClr val="7B7D4C"/>
                </a:solidFill>
                <a:uFill>
                  <a:solidFill>
                    <a:srgbClr val="7B7D4C"/>
                  </a:solidFill>
                </a:uFill>
                <a:latin typeface="Century Gothic"/>
                <a:cs typeface="Century Gothic"/>
              </a:rPr>
              <a:t>2019	</a:t>
            </a:r>
            <a:endParaRPr sz="914" dirty="0">
              <a:latin typeface="Century Gothic"/>
              <a:cs typeface="Century Gothic"/>
            </a:endParaRPr>
          </a:p>
        </p:txBody>
      </p:sp>
      <p:pic>
        <p:nvPicPr>
          <p:cNvPr id="20" name="object 3">
            <a:extLst>
              <a:ext uri="{FF2B5EF4-FFF2-40B4-BE49-F238E27FC236}">
                <a16:creationId xmlns:a16="http://schemas.microsoft.com/office/drawing/2014/main" id="{D302F852-715B-4686-A870-60A34D44460D}"/>
              </a:ext>
            </a:extLst>
          </p:cNvPr>
          <p:cNvPicPr/>
          <p:nvPr/>
        </p:nvPicPr>
        <p:blipFill rotWithShape="1">
          <a:blip r:embed="rId8"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5" name="Titre 1">
            <a:extLst>
              <a:ext uri="{FF2B5EF4-FFF2-40B4-BE49-F238E27FC236}">
                <a16:creationId xmlns:a16="http://schemas.microsoft.com/office/drawing/2014/main" id="{93CD4402-2304-48AA-AACF-27636837C234}"/>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ciel, extérieur, voie ferrée&#10;&#10;Description générée automatiquement">
            <a:extLst>
              <a:ext uri="{FF2B5EF4-FFF2-40B4-BE49-F238E27FC236}">
                <a16:creationId xmlns:a16="http://schemas.microsoft.com/office/drawing/2014/main" id="{67E408E0-D6C3-42BF-9361-5D219A37F3C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656469" y="4358995"/>
            <a:ext cx="3055253" cy="2291440"/>
          </a:xfrm>
        </p:spPr>
      </p:pic>
      <p:pic>
        <p:nvPicPr>
          <p:cNvPr id="9" name="Image 8" descr="Une image contenant ciel, extérieur, sableux&#10;&#10;Description générée automatiquement">
            <a:extLst>
              <a:ext uri="{FF2B5EF4-FFF2-40B4-BE49-F238E27FC236}">
                <a16:creationId xmlns:a16="http://schemas.microsoft.com/office/drawing/2014/main" id="{03392DB0-D33D-498F-9C02-04EA68337A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9093" y="1454847"/>
            <a:ext cx="3709358" cy="2782019"/>
          </a:xfrm>
          <a:prstGeom prst="rect">
            <a:avLst/>
          </a:prstGeom>
        </p:spPr>
      </p:pic>
      <p:pic>
        <p:nvPicPr>
          <p:cNvPr id="11" name="Image 10" descr="Une image contenant terrain, ciel, extérieur&#10;&#10;Description générée automatiquement">
            <a:extLst>
              <a:ext uri="{FF2B5EF4-FFF2-40B4-BE49-F238E27FC236}">
                <a16:creationId xmlns:a16="http://schemas.microsoft.com/office/drawing/2014/main" id="{71A83B20-6357-4475-8EC0-1512ECDBB6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3571" y="4325994"/>
            <a:ext cx="3117201" cy="2337901"/>
          </a:xfrm>
          <a:prstGeom prst="rect">
            <a:avLst/>
          </a:prstGeom>
        </p:spPr>
      </p:pic>
      <p:pic>
        <p:nvPicPr>
          <p:cNvPr id="15" name="Image 14" descr="Une image contenant ciel, extérieur&#10;&#10;Description générée automatiquement">
            <a:extLst>
              <a:ext uri="{FF2B5EF4-FFF2-40B4-BE49-F238E27FC236}">
                <a16:creationId xmlns:a16="http://schemas.microsoft.com/office/drawing/2014/main" id="{F89E2764-4E80-4977-A19B-40DFFFA4D5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590" y="1454847"/>
            <a:ext cx="3709358" cy="2782019"/>
          </a:xfrm>
          <a:prstGeom prst="rect">
            <a:avLst/>
          </a:prstGeom>
        </p:spPr>
      </p:pic>
      <p:pic>
        <p:nvPicPr>
          <p:cNvPr id="18" name="Image 17">
            <a:extLst>
              <a:ext uri="{FF2B5EF4-FFF2-40B4-BE49-F238E27FC236}">
                <a16:creationId xmlns:a16="http://schemas.microsoft.com/office/drawing/2014/main" id="{3389FE6D-0B44-4B04-81A4-16F00B84F8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9" name="object 2">
            <a:extLst>
              <a:ext uri="{FF2B5EF4-FFF2-40B4-BE49-F238E27FC236}">
                <a16:creationId xmlns:a16="http://schemas.microsoft.com/office/drawing/2014/main" id="{0A5F7B51-A769-4BC9-9620-7606947A3573}"/>
              </a:ext>
            </a:extLst>
          </p:cNvPr>
          <p:cNvSpPr txBox="1">
            <a:spLocks/>
          </p:cNvSpPr>
          <p:nvPr/>
        </p:nvSpPr>
        <p:spPr>
          <a:xfrm>
            <a:off x="145307" y="799843"/>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POSE DES PLANCHERS CLT DE TOITURES ET DES SHEDS </a:t>
            </a:r>
            <a:endParaRPr lang="fr-FR" sz="1100" b="1" spc="-2" dirty="0">
              <a:latin typeface="Arial" panose="020B0604020202020204" pitchFamily="34" charset="0"/>
              <a:cs typeface="Arial" panose="020B0604020202020204" pitchFamily="34" charset="0"/>
            </a:endParaRPr>
          </a:p>
        </p:txBody>
      </p:sp>
      <p:sp>
        <p:nvSpPr>
          <p:cNvPr id="20" name="object 9">
            <a:extLst>
              <a:ext uri="{FF2B5EF4-FFF2-40B4-BE49-F238E27FC236}">
                <a16:creationId xmlns:a16="http://schemas.microsoft.com/office/drawing/2014/main" id="{84F5E439-A124-4860-AA83-A950461A5DD8}"/>
              </a:ext>
            </a:extLst>
          </p:cNvPr>
          <p:cNvSpPr txBox="1"/>
          <p:nvPr/>
        </p:nvSpPr>
        <p:spPr>
          <a:xfrm>
            <a:off x="29826" y="1270968"/>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            Juin à Septembre 2019</a:t>
            </a:r>
            <a:endParaRPr sz="914" dirty="0">
              <a:latin typeface="Century Gothic"/>
              <a:cs typeface="Century Gothic"/>
            </a:endParaRPr>
          </a:p>
        </p:txBody>
      </p:sp>
      <p:sp>
        <p:nvSpPr>
          <p:cNvPr id="12" name="object 8">
            <a:extLst>
              <a:ext uri="{FF2B5EF4-FFF2-40B4-BE49-F238E27FC236}">
                <a16:creationId xmlns:a16="http://schemas.microsoft.com/office/drawing/2014/main" id="{4AA1347E-13DE-4A5C-9232-ABFDD699E07E}"/>
              </a:ext>
            </a:extLst>
          </p:cNvPr>
          <p:cNvSpPr txBox="1"/>
          <p:nvPr/>
        </p:nvSpPr>
        <p:spPr>
          <a:xfrm>
            <a:off x="647146" y="398959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3" name="object 8">
            <a:extLst>
              <a:ext uri="{FF2B5EF4-FFF2-40B4-BE49-F238E27FC236}">
                <a16:creationId xmlns:a16="http://schemas.microsoft.com/office/drawing/2014/main" id="{3704F862-6834-44BA-A1DC-4E3257CA0B1D}"/>
              </a:ext>
            </a:extLst>
          </p:cNvPr>
          <p:cNvSpPr txBox="1"/>
          <p:nvPr/>
        </p:nvSpPr>
        <p:spPr>
          <a:xfrm>
            <a:off x="4462649" y="398959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4" name="object 8">
            <a:extLst>
              <a:ext uri="{FF2B5EF4-FFF2-40B4-BE49-F238E27FC236}">
                <a16:creationId xmlns:a16="http://schemas.microsoft.com/office/drawing/2014/main" id="{80A90C3F-8E12-47E8-A321-242375AD3E02}"/>
              </a:ext>
            </a:extLst>
          </p:cNvPr>
          <p:cNvSpPr txBox="1"/>
          <p:nvPr/>
        </p:nvSpPr>
        <p:spPr>
          <a:xfrm>
            <a:off x="2702853" y="642488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21" name="object 8">
            <a:extLst>
              <a:ext uri="{FF2B5EF4-FFF2-40B4-BE49-F238E27FC236}">
                <a16:creationId xmlns:a16="http://schemas.microsoft.com/office/drawing/2014/main" id="{50DC91A5-6E93-4A21-A4F9-A3DF2929B870}"/>
              </a:ext>
            </a:extLst>
          </p:cNvPr>
          <p:cNvSpPr txBox="1"/>
          <p:nvPr/>
        </p:nvSpPr>
        <p:spPr>
          <a:xfrm>
            <a:off x="5847127" y="6421567"/>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22" name="object 3">
            <a:extLst>
              <a:ext uri="{FF2B5EF4-FFF2-40B4-BE49-F238E27FC236}">
                <a16:creationId xmlns:a16="http://schemas.microsoft.com/office/drawing/2014/main" id="{193D9AAD-1A78-4B4E-A5EA-4AD1F4E10458}"/>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7" name="Titre 1">
            <a:extLst>
              <a:ext uri="{FF2B5EF4-FFF2-40B4-BE49-F238E27FC236}">
                <a16:creationId xmlns:a16="http://schemas.microsoft.com/office/drawing/2014/main" id="{C4E94BF5-4D03-4DF5-A02A-375E0DF85747}"/>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420477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extérieur, route, passage, autoroute&#10;&#10;Description générée automatiquement">
            <a:extLst>
              <a:ext uri="{FF2B5EF4-FFF2-40B4-BE49-F238E27FC236}">
                <a16:creationId xmlns:a16="http://schemas.microsoft.com/office/drawing/2014/main" id="{11D5D528-3222-4807-96EC-A2695E0EF2B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0524" y="787924"/>
            <a:ext cx="6527007" cy="3851370"/>
          </a:xfrm>
        </p:spPr>
      </p:pic>
      <p:pic>
        <p:nvPicPr>
          <p:cNvPr id="7" name="Image 6" descr="Une image contenant cité&#10;&#10;Description générée automatiquement">
            <a:extLst>
              <a:ext uri="{FF2B5EF4-FFF2-40B4-BE49-F238E27FC236}">
                <a16:creationId xmlns:a16="http://schemas.microsoft.com/office/drawing/2014/main" id="{B6AC60AA-4BF1-4966-A135-FF90E8723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5737" y="3892493"/>
            <a:ext cx="4448263" cy="2965508"/>
          </a:xfrm>
          <a:prstGeom prst="rect">
            <a:avLst/>
          </a:prstGeom>
        </p:spPr>
      </p:pic>
      <p:pic>
        <p:nvPicPr>
          <p:cNvPr id="10" name="Image 9">
            <a:extLst>
              <a:ext uri="{FF2B5EF4-FFF2-40B4-BE49-F238E27FC236}">
                <a16:creationId xmlns:a16="http://schemas.microsoft.com/office/drawing/2014/main" id="{D7ECE17F-8E76-45B8-8ED7-2E985374E1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1" name="object 2">
            <a:extLst>
              <a:ext uri="{FF2B5EF4-FFF2-40B4-BE49-F238E27FC236}">
                <a16:creationId xmlns:a16="http://schemas.microsoft.com/office/drawing/2014/main" id="{8E9F6B3D-56C1-4E26-B5AD-72071AC75126}"/>
              </a:ext>
            </a:extLst>
          </p:cNvPr>
          <p:cNvSpPr txBox="1">
            <a:spLocks/>
          </p:cNvSpPr>
          <p:nvPr/>
        </p:nvSpPr>
        <p:spPr>
          <a:xfrm>
            <a:off x="88894" y="642189"/>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UN AN APRES LE DEBUT DU CHANTIER LE LYCEE SORT DE TERRE</a:t>
            </a:r>
            <a:endParaRPr lang="fr-FR" sz="1100" b="1" spc="-2" dirty="0">
              <a:latin typeface="Arial" panose="020B0604020202020204" pitchFamily="34" charset="0"/>
              <a:cs typeface="Arial" panose="020B0604020202020204" pitchFamily="34" charset="0"/>
            </a:endParaRPr>
          </a:p>
        </p:txBody>
      </p:sp>
      <p:sp>
        <p:nvSpPr>
          <p:cNvPr id="12" name="object 9">
            <a:extLst>
              <a:ext uri="{FF2B5EF4-FFF2-40B4-BE49-F238E27FC236}">
                <a16:creationId xmlns:a16="http://schemas.microsoft.com/office/drawing/2014/main" id="{C002A200-21D5-4A10-8B3B-75188C1A5F8C}"/>
              </a:ext>
            </a:extLst>
          </p:cNvPr>
          <p:cNvSpPr txBox="1"/>
          <p:nvPr/>
        </p:nvSpPr>
        <p:spPr>
          <a:xfrm>
            <a:off x="-104397" y="6226093"/>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                    Septembre 2019                                     </a:t>
            </a:r>
            <a:endParaRPr sz="914" dirty="0">
              <a:latin typeface="Century Gothic"/>
              <a:cs typeface="Century Gothic"/>
            </a:endParaRPr>
          </a:p>
        </p:txBody>
      </p:sp>
      <p:sp>
        <p:nvSpPr>
          <p:cNvPr id="13" name="object 8">
            <a:extLst>
              <a:ext uri="{FF2B5EF4-FFF2-40B4-BE49-F238E27FC236}">
                <a16:creationId xmlns:a16="http://schemas.microsoft.com/office/drawing/2014/main" id="{26F6F1E8-2ECC-46DB-950F-ADF16C72058A}"/>
              </a:ext>
            </a:extLst>
          </p:cNvPr>
          <p:cNvSpPr txBox="1"/>
          <p:nvPr/>
        </p:nvSpPr>
        <p:spPr>
          <a:xfrm>
            <a:off x="88894" y="440535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4" name="object 8">
            <a:extLst>
              <a:ext uri="{FF2B5EF4-FFF2-40B4-BE49-F238E27FC236}">
                <a16:creationId xmlns:a16="http://schemas.microsoft.com/office/drawing/2014/main" id="{83598881-C258-4989-BC86-C17B787F1DEE}"/>
              </a:ext>
            </a:extLst>
          </p:cNvPr>
          <p:cNvSpPr txBox="1"/>
          <p:nvPr/>
        </p:nvSpPr>
        <p:spPr>
          <a:xfrm>
            <a:off x="4695737" y="664209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15" name="object 3">
            <a:extLst>
              <a:ext uri="{FF2B5EF4-FFF2-40B4-BE49-F238E27FC236}">
                <a16:creationId xmlns:a16="http://schemas.microsoft.com/office/drawing/2014/main" id="{D5AD6686-0980-4F28-9186-051E3D1745EB}"/>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6" name="Titre 1">
            <a:extLst>
              <a:ext uri="{FF2B5EF4-FFF2-40B4-BE49-F238E27FC236}">
                <a16:creationId xmlns:a16="http://schemas.microsoft.com/office/drawing/2014/main" id="{E30A227D-99C4-4EC2-A78E-A138E13D5C0A}"/>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120517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bâtiment&#10;&#10;Description générée automatiquement">
            <a:extLst>
              <a:ext uri="{FF2B5EF4-FFF2-40B4-BE49-F238E27FC236}">
                <a16:creationId xmlns:a16="http://schemas.microsoft.com/office/drawing/2014/main" id="{3AC26C4F-2F81-44DA-B1C3-607DF32C724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8863" y="1832256"/>
            <a:ext cx="3263503" cy="4351338"/>
          </a:xfrm>
        </p:spPr>
      </p:pic>
      <p:pic>
        <p:nvPicPr>
          <p:cNvPr id="7" name="Image 6" descr="Une image contenant arbre, extérieur, ciel, transport&#10;&#10;Description générée automatiquement">
            <a:extLst>
              <a:ext uri="{FF2B5EF4-FFF2-40B4-BE49-F238E27FC236}">
                <a16:creationId xmlns:a16="http://schemas.microsoft.com/office/drawing/2014/main" id="{31DA5D06-7C9A-41CC-A2A7-B4D34F1670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0727" y="791973"/>
            <a:ext cx="3183273" cy="2387455"/>
          </a:xfrm>
          <a:prstGeom prst="rect">
            <a:avLst/>
          </a:prstGeom>
        </p:spPr>
      </p:pic>
      <p:pic>
        <p:nvPicPr>
          <p:cNvPr id="19" name="Image 18" descr="Une image contenant intérieur&#10;&#10;Description générée automatiquement">
            <a:extLst>
              <a:ext uri="{FF2B5EF4-FFF2-40B4-BE49-F238E27FC236}">
                <a16:creationId xmlns:a16="http://schemas.microsoft.com/office/drawing/2014/main" id="{9D1531D3-EE2C-445F-B075-7EAB562927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9703" y="2877424"/>
            <a:ext cx="2908785" cy="3878379"/>
          </a:xfrm>
          <a:prstGeom prst="rect">
            <a:avLst/>
          </a:prstGeom>
        </p:spPr>
      </p:pic>
      <p:pic>
        <p:nvPicPr>
          <p:cNvPr id="22" name="Image 21">
            <a:extLst>
              <a:ext uri="{FF2B5EF4-FFF2-40B4-BE49-F238E27FC236}">
                <a16:creationId xmlns:a16="http://schemas.microsoft.com/office/drawing/2014/main" id="{72BB8DF8-C03B-4ABC-B267-907985259A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23" name="object 2">
            <a:extLst>
              <a:ext uri="{FF2B5EF4-FFF2-40B4-BE49-F238E27FC236}">
                <a16:creationId xmlns:a16="http://schemas.microsoft.com/office/drawing/2014/main" id="{CDA1EACE-2B80-4718-85CC-6E521D5119A1}"/>
              </a:ext>
            </a:extLst>
          </p:cNvPr>
          <p:cNvSpPr txBox="1">
            <a:spLocks/>
          </p:cNvSpPr>
          <p:nvPr/>
        </p:nvSpPr>
        <p:spPr>
          <a:xfrm>
            <a:off x="178863" y="736658"/>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L’ETAPE DU « HORS D’EAU »</a:t>
            </a:r>
            <a:endParaRPr lang="fr-FR" sz="1100" b="1" spc="-2" dirty="0">
              <a:latin typeface="Arial" panose="020B0604020202020204" pitchFamily="34" charset="0"/>
              <a:cs typeface="Arial" panose="020B0604020202020204" pitchFamily="34" charset="0"/>
            </a:endParaRPr>
          </a:p>
        </p:txBody>
      </p:sp>
      <p:sp>
        <p:nvSpPr>
          <p:cNvPr id="17" name="object 9">
            <a:extLst>
              <a:ext uri="{FF2B5EF4-FFF2-40B4-BE49-F238E27FC236}">
                <a16:creationId xmlns:a16="http://schemas.microsoft.com/office/drawing/2014/main" id="{A7F57880-C1DF-4670-80F2-D9C9ABD3B22D}"/>
              </a:ext>
            </a:extLst>
          </p:cNvPr>
          <p:cNvSpPr txBox="1"/>
          <p:nvPr/>
        </p:nvSpPr>
        <p:spPr>
          <a:xfrm>
            <a:off x="7544335" y="5574424"/>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Octobre 2019</a:t>
            </a:r>
            <a:r>
              <a:rPr sz="914" b="1" u="heavy" spc="-2" dirty="0">
                <a:solidFill>
                  <a:srgbClr val="7B7D4C"/>
                </a:solidFill>
                <a:uFill>
                  <a:solidFill>
                    <a:srgbClr val="7B7D4C"/>
                  </a:solidFill>
                </a:uFill>
                <a:latin typeface="Century Gothic"/>
                <a:cs typeface="Century Gothic"/>
              </a:rPr>
              <a:t>	</a:t>
            </a:r>
            <a:endParaRPr sz="914" dirty="0">
              <a:latin typeface="Century Gothic"/>
              <a:cs typeface="Century Gothic"/>
            </a:endParaRPr>
          </a:p>
        </p:txBody>
      </p:sp>
      <p:sp>
        <p:nvSpPr>
          <p:cNvPr id="10" name="object 8">
            <a:extLst>
              <a:ext uri="{FF2B5EF4-FFF2-40B4-BE49-F238E27FC236}">
                <a16:creationId xmlns:a16="http://schemas.microsoft.com/office/drawing/2014/main" id="{85479B3A-295F-4EE1-B209-80396D3E7B3F}"/>
              </a:ext>
            </a:extLst>
          </p:cNvPr>
          <p:cNvSpPr txBox="1"/>
          <p:nvPr/>
        </p:nvSpPr>
        <p:spPr>
          <a:xfrm>
            <a:off x="178863" y="596768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1" name="object 8">
            <a:extLst>
              <a:ext uri="{FF2B5EF4-FFF2-40B4-BE49-F238E27FC236}">
                <a16:creationId xmlns:a16="http://schemas.microsoft.com/office/drawing/2014/main" id="{932D4FAF-1E9D-45BE-8E73-B8684BE90D07}"/>
              </a:ext>
            </a:extLst>
          </p:cNvPr>
          <p:cNvSpPr txBox="1"/>
          <p:nvPr/>
        </p:nvSpPr>
        <p:spPr>
          <a:xfrm>
            <a:off x="3544146" y="6538642"/>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2" name="object 8">
            <a:extLst>
              <a:ext uri="{FF2B5EF4-FFF2-40B4-BE49-F238E27FC236}">
                <a16:creationId xmlns:a16="http://schemas.microsoft.com/office/drawing/2014/main" id="{25323BB0-5810-4C93-A806-F5A695CF73C3}"/>
              </a:ext>
            </a:extLst>
          </p:cNvPr>
          <p:cNvSpPr txBox="1"/>
          <p:nvPr/>
        </p:nvSpPr>
        <p:spPr>
          <a:xfrm>
            <a:off x="6564045" y="2921753"/>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3" name="object 2">
            <a:extLst>
              <a:ext uri="{FF2B5EF4-FFF2-40B4-BE49-F238E27FC236}">
                <a16:creationId xmlns:a16="http://schemas.microsoft.com/office/drawing/2014/main" id="{20B717C8-F4B0-44CB-A5F3-8511E5B4B0CC}"/>
              </a:ext>
            </a:extLst>
          </p:cNvPr>
          <p:cNvSpPr txBox="1">
            <a:spLocks/>
          </p:cNvSpPr>
          <p:nvPr/>
        </p:nvSpPr>
        <p:spPr>
          <a:xfrm>
            <a:off x="178863" y="1636515"/>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Les rues intérieures prennent formes</a:t>
            </a:r>
            <a:endParaRPr lang="fr-FR" sz="1100" b="1" spc="-2" dirty="0">
              <a:latin typeface="Arial" panose="020B0604020202020204" pitchFamily="34" charset="0"/>
              <a:cs typeface="Arial" panose="020B0604020202020204" pitchFamily="34" charset="0"/>
            </a:endParaRPr>
          </a:p>
        </p:txBody>
      </p:sp>
      <p:pic>
        <p:nvPicPr>
          <p:cNvPr id="14" name="object 3">
            <a:extLst>
              <a:ext uri="{FF2B5EF4-FFF2-40B4-BE49-F238E27FC236}">
                <a16:creationId xmlns:a16="http://schemas.microsoft.com/office/drawing/2014/main" id="{40D7DBD9-4BF0-47EF-9B87-8C3DA282A3B1}"/>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5" name="Titre 1">
            <a:extLst>
              <a:ext uri="{FF2B5EF4-FFF2-40B4-BE49-F238E27FC236}">
                <a16:creationId xmlns:a16="http://schemas.microsoft.com/office/drawing/2014/main" id="{39DA858C-A0C7-4768-894B-08FDFB98142A}"/>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2973158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72BB8DF8-C03B-4ABC-B267-907985259A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23" name="object 2">
            <a:extLst>
              <a:ext uri="{FF2B5EF4-FFF2-40B4-BE49-F238E27FC236}">
                <a16:creationId xmlns:a16="http://schemas.microsoft.com/office/drawing/2014/main" id="{CDA1EACE-2B80-4718-85CC-6E521D5119A1}"/>
              </a:ext>
            </a:extLst>
          </p:cNvPr>
          <p:cNvSpPr txBox="1">
            <a:spLocks/>
          </p:cNvSpPr>
          <p:nvPr/>
        </p:nvSpPr>
        <p:spPr>
          <a:xfrm>
            <a:off x="178861" y="851285"/>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L’ETAPE DU « HORS D’EAU »</a:t>
            </a:r>
            <a:endParaRPr lang="fr-FR" sz="1100" b="1" spc="-2" dirty="0">
              <a:latin typeface="Arial" panose="020B0604020202020204" pitchFamily="34" charset="0"/>
              <a:cs typeface="Arial" panose="020B0604020202020204" pitchFamily="34" charset="0"/>
            </a:endParaRPr>
          </a:p>
        </p:txBody>
      </p:sp>
      <p:sp>
        <p:nvSpPr>
          <p:cNvPr id="24" name="object 9">
            <a:extLst>
              <a:ext uri="{FF2B5EF4-FFF2-40B4-BE49-F238E27FC236}">
                <a16:creationId xmlns:a16="http://schemas.microsoft.com/office/drawing/2014/main" id="{E95CA761-50D1-4C97-ADFB-04C05CDAB652}"/>
              </a:ext>
            </a:extLst>
          </p:cNvPr>
          <p:cNvSpPr txBox="1"/>
          <p:nvPr/>
        </p:nvSpPr>
        <p:spPr>
          <a:xfrm>
            <a:off x="29826" y="1270968"/>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            Novembre 2019</a:t>
            </a:r>
            <a:endParaRPr sz="914" dirty="0">
              <a:latin typeface="Century Gothic"/>
              <a:cs typeface="Century Gothic"/>
            </a:endParaRPr>
          </a:p>
        </p:txBody>
      </p:sp>
      <p:pic>
        <p:nvPicPr>
          <p:cNvPr id="12" name="Image 11">
            <a:extLst>
              <a:ext uri="{FF2B5EF4-FFF2-40B4-BE49-F238E27FC236}">
                <a16:creationId xmlns:a16="http://schemas.microsoft.com/office/drawing/2014/main" id="{DC6E4156-72FD-4E9D-ABC6-A4A84EA72B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573147" y="2170659"/>
            <a:ext cx="5164028" cy="3873021"/>
          </a:xfrm>
          <a:prstGeom prst="rect">
            <a:avLst/>
          </a:prstGeom>
        </p:spPr>
      </p:pic>
      <p:pic>
        <p:nvPicPr>
          <p:cNvPr id="13" name="Image 12" descr="Une image contenant intérieur&#10;&#10;Description générée automatiquement">
            <a:extLst>
              <a:ext uri="{FF2B5EF4-FFF2-40B4-BE49-F238E27FC236}">
                <a16:creationId xmlns:a16="http://schemas.microsoft.com/office/drawing/2014/main" id="{27E9C8F6-C587-417B-A9BC-B9AAA86FF6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466642" y="2170660"/>
            <a:ext cx="5164027" cy="3873020"/>
          </a:xfrm>
          <a:prstGeom prst="rect">
            <a:avLst/>
          </a:prstGeom>
        </p:spPr>
      </p:pic>
      <p:sp>
        <p:nvSpPr>
          <p:cNvPr id="9" name="object 8">
            <a:extLst>
              <a:ext uri="{FF2B5EF4-FFF2-40B4-BE49-F238E27FC236}">
                <a16:creationId xmlns:a16="http://schemas.microsoft.com/office/drawing/2014/main" id="{2183BD88-6FFC-4E9F-9DE3-64B1B35C5E73}"/>
              </a:ext>
            </a:extLst>
          </p:cNvPr>
          <p:cNvSpPr txBox="1"/>
          <p:nvPr/>
        </p:nvSpPr>
        <p:spPr>
          <a:xfrm>
            <a:off x="178861" y="645524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0" name="object 8">
            <a:extLst>
              <a:ext uri="{FF2B5EF4-FFF2-40B4-BE49-F238E27FC236}">
                <a16:creationId xmlns:a16="http://schemas.microsoft.com/office/drawing/2014/main" id="{714EA121-D713-40C9-A515-3F240A2AC945}"/>
              </a:ext>
            </a:extLst>
          </p:cNvPr>
          <p:cNvSpPr txBox="1"/>
          <p:nvPr/>
        </p:nvSpPr>
        <p:spPr>
          <a:xfrm>
            <a:off x="4264081" y="6448094"/>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11" name="object 3">
            <a:extLst>
              <a:ext uri="{FF2B5EF4-FFF2-40B4-BE49-F238E27FC236}">
                <a16:creationId xmlns:a16="http://schemas.microsoft.com/office/drawing/2014/main" id="{0278C752-6B6B-4201-A3FE-80A91DF2193B}"/>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4" name="Titre 1">
            <a:extLst>
              <a:ext uri="{FF2B5EF4-FFF2-40B4-BE49-F238E27FC236}">
                <a16:creationId xmlns:a16="http://schemas.microsoft.com/office/drawing/2014/main" id="{311B678E-EFC3-42E4-85EF-580B40267FAB}"/>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2616092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S:\PUBLICATION\2020\FIMBACTE\LIFFRE - Galet\Visuels\IMG_305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646989" y="1022188"/>
            <a:ext cx="4301185" cy="1697171"/>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S:\PUBLICATION\2020\FIMBACTE\LIFFRE - Galet\Visuels\IMG_3325.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577130" y="1019439"/>
            <a:ext cx="1993567" cy="169717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BE9D2E4C-ACB9-4BD4-9CAB-616EFF338900}"/>
              </a:ext>
            </a:extLst>
          </p:cNvPr>
          <p:cNvSpPr txBox="1"/>
          <p:nvPr/>
        </p:nvSpPr>
        <p:spPr>
          <a:xfrm>
            <a:off x="-2" y="6119336"/>
            <a:ext cx="9114175" cy="738664"/>
          </a:xfrm>
          <a:prstGeom prst="rect">
            <a:avLst/>
          </a:prstGeom>
          <a:noFill/>
        </p:spPr>
        <p:txBody>
          <a:bodyPr wrap="square" rtlCol="0">
            <a:spAutoFit/>
          </a:bodyPr>
          <a:lstStyle/>
          <a:p>
            <a:r>
              <a:rPr lang="fr-FR" b="1" dirty="0"/>
              <a:t>Une coque de bateau inversé</a:t>
            </a:r>
          </a:p>
          <a:p>
            <a:r>
              <a:rPr lang="fr-FR" sz="1200" dirty="0"/>
              <a:t>L’étude de la structure à l’aide de logiciels 3D a permis de créer une forme régulière ne comportant pas de discontinuité d’inflexion et d’obtenir une charpente la plus régulière possible.</a:t>
            </a:r>
          </a:p>
        </p:txBody>
      </p:sp>
      <p:pic>
        <p:nvPicPr>
          <p:cNvPr id="15" name="Image 14">
            <a:extLst>
              <a:ext uri="{FF2B5EF4-FFF2-40B4-BE49-F238E27FC236}">
                <a16:creationId xmlns:a16="http://schemas.microsoft.com/office/drawing/2014/main" id="{42AF5B9F-2670-417F-9D79-9BA5EDC03E0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pic>
        <p:nvPicPr>
          <p:cNvPr id="17" name="Picture 21" descr="S:\PUBLICATION\2020\FIMBACTE\LIFFRE - Galet\Visuels\IMG_8374.JPG">
            <a:extLst>
              <a:ext uri="{FF2B5EF4-FFF2-40B4-BE49-F238E27FC236}">
                <a16:creationId xmlns:a16="http://schemas.microsoft.com/office/drawing/2014/main" id="{704E7417-14B7-4E7C-B7BC-FDFD44D6916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577130" y="2742224"/>
            <a:ext cx="6371044" cy="3348749"/>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2">
            <a:extLst>
              <a:ext uri="{FF2B5EF4-FFF2-40B4-BE49-F238E27FC236}">
                <a16:creationId xmlns:a16="http://schemas.microsoft.com/office/drawing/2014/main" id="{CA58A0A0-C83F-49B2-B005-FB25CEE0099E}"/>
              </a:ext>
            </a:extLst>
          </p:cNvPr>
          <p:cNvSpPr txBox="1">
            <a:spLocks/>
          </p:cNvSpPr>
          <p:nvPr/>
        </p:nvSpPr>
        <p:spPr>
          <a:xfrm>
            <a:off x="168418" y="836241"/>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LE GALET – LA STRUCTURE PORTEUSE</a:t>
            </a:r>
            <a:endParaRPr lang="fr-FR" sz="1100" b="1" spc="-2" dirty="0">
              <a:latin typeface="Arial" panose="020B0604020202020204" pitchFamily="34" charset="0"/>
              <a:cs typeface="Arial" panose="020B0604020202020204" pitchFamily="34" charset="0"/>
            </a:endParaRPr>
          </a:p>
        </p:txBody>
      </p:sp>
      <p:sp>
        <p:nvSpPr>
          <p:cNvPr id="19" name="object 9">
            <a:extLst>
              <a:ext uri="{FF2B5EF4-FFF2-40B4-BE49-F238E27FC236}">
                <a16:creationId xmlns:a16="http://schemas.microsoft.com/office/drawing/2014/main" id="{5E136489-B3D8-4D8F-9E6E-6D37987432FA}"/>
              </a:ext>
            </a:extLst>
          </p:cNvPr>
          <p:cNvSpPr txBox="1"/>
          <p:nvPr/>
        </p:nvSpPr>
        <p:spPr>
          <a:xfrm>
            <a:off x="7390432" y="848260"/>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Janvier 2020</a:t>
            </a:r>
            <a:r>
              <a:rPr sz="914" b="1" u="heavy" spc="-2" dirty="0">
                <a:solidFill>
                  <a:srgbClr val="7B7D4C"/>
                </a:solidFill>
                <a:uFill>
                  <a:solidFill>
                    <a:srgbClr val="7B7D4C"/>
                  </a:solidFill>
                </a:uFill>
                <a:latin typeface="Century Gothic"/>
                <a:cs typeface="Century Gothic"/>
              </a:rPr>
              <a:t>	</a:t>
            </a:r>
            <a:endParaRPr sz="914" dirty="0">
              <a:latin typeface="Century Gothic"/>
              <a:cs typeface="Century Gothic"/>
            </a:endParaRPr>
          </a:p>
        </p:txBody>
      </p:sp>
      <p:sp>
        <p:nvSpPr>
          <p:cNvPr id="11" name="object 8">
            <a:extLst>
              <a:ext uri="{FF2B5EF4-FFF2-40B4-BE49-F238E27FC236}">
                <a16:creationId xmlns:a16="http://schemas.microsoft.com/office/drawing/2014/main" id="{E4B397C3-55BE-4A3E-835D-C6EB4679D7ED}"/>
              </a:ext>
            </a:extLst>
          </p:cNvPr>
          <p:cNvSpPr txBox="1"/>
          <p:nvPr/>
        </p:nvSpPr>
        <p:spPr>
          <a:xfrm>
            <a:off x="1591282" y="5835812"/>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6" name="object 8">
            <a:extLst>
              <a:ext uri="{FF2B5EF4-FFF2-40B4-BE49-F238E27FC236}">
                <a16:creationId xmlns:a16="http://schemas.microsoft.com/office/drawing/2014/main" id="{406E8D5B-C4AC-40AB-9767-BF1EDAFABDE9}"/>
              </a:ext>
            </a:extLst>
          </p:cNvPr>
          <p:cNvSpPr txBox="1"/>
          <p:nvPr/>
        </p:nvSpPr>
        <p:spPr>
          <a:xfrm>
            <a:off x="3726409" y="2461652"/>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20" name="object 8">
            <a:extLst>
              <a:ext uri="{FF2B5EF4-FFF2-40B4-BE49-F238E27FC236}">
                <a16:creationId xmlns:a16="http://schemas.microsoft.com/office/drawing/2014/main" id="{99DA691C-B2C1-417D-8176-0895FF359961}"/>
              </a:ext>
            </a:extLst>
          </p:cNvPr>
          <p:cNvSpPr txBox="1"/>
          <p:nvPr/>
        </p:nvSpPr>
        <p:spPr>
          <a:xfrm>
            <a:off x="1637146" y="2470041"/>
            <a:ext cx="1844285"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21" name="object 3">
            <a:extLst>
              <a:ext uri="{FF2B5EF4-FFF2-40B4-BE49-F238E27FC236}">
                <a16:creationId xmlns:a16="http://schemas.microsoft.com/office/drawing/2014/main" id="{686A6532-D362-4A06-8ED0-B19716E49EF0}"/>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4" name="Titre 1">
            <a:extLst>
              <a:ext uri="{FF2B5EF4-FFF2-40B4-BE49-F238E27FC236}">
                <a16:creationId xmlns:a16="http://schemas.microsoft.com/office/drawing/2014/main" id="{62473A97-5EEE-42F9-9521-E44260C29765}"/>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165215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6" name="Picture 20" descr="S:\PUBLICATION\2020\FIMBACTE\LIFFRE - Galet\Visuels\IMG_663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08295" y="4236056"/>
            <a:ext cx="3237204" cy="1791552"/>
          </a:xfrm>
          <a:prstGeom prst="rect">
            <a:avLst/>
          </a:prstGeom>
          <a:noFill/>
          <a:extLst>
            <a:ext uri="{909E8E84-426E-40DD-AFC4-6F175D3DCCD1}">
              <a14:hiddenFill xmlns:a14="http://schemas.microsoft.com/office/drawing/2010/main">
                <a:solidFill>
                  <a:srgbClr val="FFFFFF"/>
                </a:solidFill>
              </a14:hiddenFill>
            </a:ext>
          </a:extLst>
        </p:spPr>
      </p:pic>
      <p:pic>
        <p:nvPicPr>
          <p:cNvPr id="9253" name="Picture 37" descr="S:\PUBLICATION\2020\FIMBACTE\LIFFRE - Galet\Visuels\IMG_6758.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87874" y="885157"/>
            <a:ext cx="3090208" cy="5142451"/>
          </a:xfrm>
          <a:prstGeom prst="rect">
            <a:avLst/>
          </a:prstGeom>
          <a:noFill/>
          <a:extLst>
            <a:ext uri="{909E8E84-426E-40DD-AFC4-6F175D3DCCD1}">
              <a14:hiddenFill xmlns:a14="http://schemas.microsoft.com/office/drawing/2010/main">
                <a:solidFill>
                  <a:srgbClr val="FFFFFF"/>
                </a:solidFill>
              </a14:hiddenFill>
            </a:ext>
          </a:extLst>
        </p:spPr>
      </p:pic>
      <p:pic>
        <p:nvPicPr>
          <p:cNvPr id="9263" name="Picture 47" descr="S:\PUBLICATION\2020\FIMBACTE\LIFFRE - Galet\Visuels\DJI_086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65918" y="885157"/>
            <a:ext cx="3237205" cy="3265416"/>
          </a:xfrm>
          <a:prstGeom prst="rect">
            <a:avLst/>
          </a:prstGeom>
          <a:noFill/>
          <a:extLst>
            <a:ext uri="{909E8E84-426E-40DD-AFC4-6F175D3DCCD1}">
              <a14:hiddenFill xmlns:a14="http://schemas.microsoft.com/office/drawing/2010/main">
                <a:solidFill>
                  <a:srgbClr val="FFFFFF"/>
                </a:solidFill>
              </a14:hiddenFill>
            </a:ext>
          </a:extLst>
        </p:spPr>
      </p:pic>
      <p:sp>
        <p:nvSpPr>
          <p:cNvPr id="51" name="ZoneTexte 50">
            <a:extLst>
              <a:ext uri="{FF2B5EF4-FFF2-40B4-BE49-F238E27FC236}">
                <a16:creationId xmlns:a16="http://schemas.microsoft.com/office/drawing/2014/main" id="{E266CDCE-654F-4872-B3E0-C7D7A8B73301}"/>
              </a:ext>
            </a:extLst>
          </p:cNvPr>
          <p:cNvSpPr txBox="1"/>
          <p:nvPr/>
        </p:nvSpPr>
        <p:spPr>
          <a:xfrm>
            <a:off x="10524" y="6027608"/>
            <a:ext cx="7297046" cy="1015663"/>
          </a:xfrm>
          <a:prstGeom prst="rect">
            <a:avLst/>
          </a:prstGeom>
          <a:noFill/>
        </p:spPr>
        <p:txBody>
          <a:bodyPr wrap="square" rtlCol="0">
            <a:spAutoFit/>
          </a:bodyPr>
          <a:lstStyle/>
          <a:p>
            <a:r>
              <a:rPr lang="fr-FR" b="1" dirty="0"/>
              <a:t>Les poutres-treillis englobe le galet</a:t>
            </a:r>
          </a:p>
          <a:p>
            <a:r>
              <a:rPr lang="fr-FR" sz="1200" dirty="0"/>
              <a:t>Afin d’alléger au maximum la structure, malgré les portées importantes, le choix de poutre-treillis était évident avec des poutres dont la hauteur dépasse 2m pour les poutres faîtières.</a:t>
            </a:r>
          </a:p>
          <a:p>
            <a:endParaRPr lang="fr-FR" b="1" dirty="0"/>
          </a:p>
        </p:txBody>
      </p:sp>
      <p:pic>
        <p:nvPicPr>
          <p:cNvPr id="11" name="Image 10">
            <a:extLst>
              <a:ext uri="{FF2B5EF4-FFF2-40B4-BE49-F238E27FC236}">
                <a16:creationId xmlns:a16="http://schemas.microsoft.com/office/drawing/2014/main" id="{586E060C-3CEA-4737-86CA-6409F558A2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2" name="object 2">
            <a:extLst>
              <a:ext uri="{FF2B5EF4-FFF2-40B4-BE49-F238E27FC236}">
                <a16:creationId xmlns:a16="http://schemas.microsoft.com/office/drawing/2014/main" id="{25340191-669C-453C-BD24-136964276462}"/>
              </a:ext>
            </a:extLst>
          </p:cNvPr>
          <p:cNvSpPr txBox="1">
            <a:spLocks/>
          </p:cNvSpPr>
          <p:nvPr/>
        </p:nvSpPr>
        <p:spPr>
          <a:xfrm>
            <a:off x="168418" y="685578"/>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LE GALET ET LA STRUCTURE DU HALL D’ENTREE</a:t>
            </a:r>
            <a:endParaRPr lang="fr-FR" sz="1100" b="1" spc="-2" dirty="0">
              <a:latin typeface="Arial" panose="020B0604020202020204" pitchFamily="34" charset="0"/>
              <a:cs typeface="Arial" panose="020B0604020202020204" pitchFamily="34" charset="0"/>
            </a:endParaRPr>
          </a:p>
        </p:txBody>
      </p:sp>
      <p:sp>
        <p:nvSpPr>
          <p:cNvPr id="13" name="object 10">
            <a:extLst>
              <a:ext uri="{FF2B5EF4-FFF2-40B4-BE49-F238E27FC236}">
                <a16:creationId xmlns:a16="http://schemas.microsoft.com/office/drawing/2014/main" id="{32B3137F-31A3-4DA0-93DF-4CD0474A7DC5}"/>
              </a:ext>
            </a:extLst>
          </p:cNvPr>
          <p:cNvSpPr txBox="1"/>
          <p:nvPr/>
        </p:nvSpPr>
        <p:spPr>
          <a:xfrm>
            <a:off x="0" y="3109277"/>
            <a:ext cx="1231295" cy="145565"/>
          </a:xfrm>
          <a:prstGeom prst="rect">
            <a:avLst/>
          </a:prstGeom>
        </p:spPr>
        <p:txBody>
          <a:bodyPr vert="horz" wrap="square" lIns="0" tIns="4838" rIns="0" bIns="0" rtlCol="0">
            <a:spAutoFit/>
          </a:bodyPr>
          <a:lstStyle/>
          <a:p>
            <a:pPr marL="4839">
              <a:spcBef>
                <a:spcPts val="38"/>
              </a:spcBef>
              <a:tabLst>
                <a:tab pos="178790" algn="l"/>
              </a:tabLst>
            </a:pPr>
            <a:r>
              <a:rPr sz="914" b="1" u="heavy" dirty="0">
                <a:solidFill>
                  <a:srgbClr val="7B7D4C"/>
                </a:solidFill>
                <a:uFill>
                  <a:solidFill>
                    <a:srgbClr val="7B7D4C"/>
                  </a:solidFill>
                </a:uFill>
                <a:latin typeface="Century Gothic"/>
                <a:cs typeface="Century Gothic"/>
              </a:rPr>
              <a:t> 	Février</a:t>
            </a:r>
            <a:r>
              <a:rPr sz="914" b="1" u="heavy" spc="-13" dirty="0">
                <a:solidFill>
                  <a:srgbClr val="7B7D4C"/>
                </a:solidFill>
                <a:uFill>
                  <a:solidFill>
                    <a:srgbClr val="7B7D4C"/>
                  </a:solidFill>
                </a:uFill>
                <a:latin typeface="Century Gothic"/>
                <a:cs typeface="Century Gothic"/>
              </a:rPr>
              <a:t> </a:t>
            </a:r>
            <a:r>
              <a:rPr sz="914" b="1" u="heavy" dirty="0">
                <a:solidFill>
                  <a:srgbClr val="7B7D4C"/>
                </a:solidFill>
                <a:uFill>
                  <a:solidFill>
                    <a:srgbClr val="7B7D4C"/>
                  </a:solidFill>
                </a:uFill>
                <a:latin typeface="Century Gothic"/>
                <a:cs typeface="Century Gothic"/>
              </a:rPr>
              <a:t>-</a:t>
            </a:r>
            <a:r>
              <a:rPr sz="914" b="1" u="heavy" spc="-11" dirty="0">
                <a:solidFill>
                  <a:srgbClr val="7B7D4C"/>
                </a:solidFill>
                <a:uFill>
                  <a:solidFill>
                    <a:srgbClr val="7B7D4C"/>
                  </a:solidFill>
                </a:uFill>
                <a:latin typeface="Century Gothic"/>
                <a:cs typeface="Century Gothic"/>
              </a:rPr>
              <a:t> </a:t>
            </a:r>
            <a:r>
              <a:rPr sz="914" b="1" u="heavy" dirty="0">
                <a:solidFill>
                  <a:srgbClr val="7B7D4C"/>
                </a:solidFill>
                <a:uFill>
                  <a:solidFill>
                    <a:srgbClr val="7B7D4C"/>
                  </a:solidFill>
                </a:uFill>
                <a:latin typeface="Century Gothic"/>
                <a:cs typeface="Century Gothic"/>
              </a:rPr>
              <a:t>Mars</a:t>
            </a:r>
            <a:r>
              <a:rPr sz="914" b="1" u="heavy" spc="-11" dirty="0">
                <a:solidFill>
                  <a:srgbClr val="7B7D4C"/>
                </a:solidFill>
                <a:uFill>
                  <a:solidFill>
                    <a:srgbClr val="7B7D4C"/>
                  </a:solidFill>
                </a:uFill>
                <a:latin typeface="Century Gothic"/>
                <a:cs typeface="Century Gothic"/>
              </a:rPr>
              <a:t> </a:t>
            </a:r>
            <a:r>
              <a:rPr sz="914" b="1" u="heavy" spc="-2" dirty="0">
                <a:solidFill>
                  <a:srgbClr val="7B7D4C"/>
                </a:solidFill>
                <a:uFill>
                  <a:solidFill>
                    <a:srgbClr val="7B7D4C"/>
                  </a:solidFill>
                </a:uFill>
                <a:latin typeface="Century Gothic"/>
                <a:cs typeface="Century Gothic"/>
              </a:rPr>
              <a:t>2020</a:t>
            </a:r>
            <a:endParaRPr sz="914" dirty="0">
              <a:latin typeface="Century Gothic"/>
              <a:cs typeface="Century Gothic"/>
            </a:endParaRPr>
          </a:p>
        </p:txBody>
      </p:sp>
      <p:sp>
        <p:nvSpPr>
          <p:cNvPr id="14" name="object 8">
            <a:extLst>
              <a:ext uri="{FF2B5EF4-FFF2-40B4-BE49-F238E27FC236}">
                <a16:creationId xmlns:a16="http://schemas.microsoft.com/office/drawing/2014/main" id="{CCE0C8DF-FC4D-4953-BB88-A5C3E94A5FAE}"/>
              </a:ext>
            </a:extLst>
          </p:cNvPr>
          <p:cNvSpPr txBox="1"/>
          <p:nvPr/>
        </p:nvSpPr>
        <p:spPr>
          <a:xfrm>
            <a:off x="1450240" y="579366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5" name="object 8">
            <a:extLst>
              <a:ext uri="{FF2B5EF4-FFF2-40B4-BE49-F238E27FC236}">
                <a16:creationId xmlns:a16="http://schemas.microsoft.com/office/drawing/2014/main" id="{0B875C67-F24E-4BD5-B97F-FC579A359095}"/>
              </a:ext>
            </a:extLst>
          </p:cNvPr>
          <p:cNvSpPr txBox="1"/>
          <p:nvPr/>
        </p:nvSpPr>
        <p:spPr>
          <a:xfrm>
            <a:off x="4730250" y="5777160"/>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6" name="object 8">
            <a:extLst>
              <a:ext uri="{FF2B5EF4-FFF2-40B4-BE49-F238E27FC236}">
                <a16:creationId xmlns:a16="http://schemas.microsoft.com/office/drawing/2014/main" id="{57E94063-EAB8-4042-9EF3-40B52077D934}"/>
              </a:ext>
            </a:extLst>
          </p:cNvPr>
          <p:cNvSpPr txBox="1"/>
          <p:nvPr/>
        </p:nvSpPr>
        <p:spPr>
          <a:xfrm>
            <a:off x="1450239" y="3903182"/>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17" name="object 3">
            <a:extLst>
              <a:ext uri="{FF2B5EF4-FFF2-40B4-BE49-F238E27FC236}">
                <a16:creationId xmlns:a16="http://schemas.microsoft.com/office/drawing/2014/main" id="{D0AD759E-DF72-43B0-A4F4-ADA3953E8A39}"/>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8" name="Titre 1">
            <a:extLst>
              <a:ext uri="{FF2B5EF4-FFF2-40B4-BE49-F238E27FC236}">
                <a16:creationId xmlns:a16="http://schemas.microsoft.com/office/drawing/2014/main" id="{DD3B7225-B22D-41CA-B208-CA37BA8B3277}"/>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9885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print"/>
          <a:stretch>
            <a:fillRect/>
          </a:stretch>
        </p:blipFill>
        <p:spPr>
          <a:xfrm>
            <a:off x="1318381" y="1045827"/>
            <a:ext cx="4345693" cy="3700054"/>
          </a:xfrm>
          <a:prstGeom prst="rect">
            <a:avLst/>
          </a:prstGeom>
        </p:spPr>
      </p:pic>
      <p:sp>
        <p:nvSpPr>
          <p:cNvPr id="8" name="object 8"/>
          <p:cNvSpPr txBox="1"/>
          <p:nvPr/>
        </p:nvSpPr>
        <p:spPr>
          <a:xfrm>
            <a:off x="5733420" y="1393597"/>
            <a:ext cx="1964509" cy="1966512"/>
          </a:xfrm>
          <a:prstGeom prst="rect">
            <a:avLst/>
          </a:prstGeom>
        </p:spPr>
        <p:txBody>
          <a:bodyPr vert="horz" wrap="square" lIns="0" tIns="4838" rIns="0" bIns="0" rtlCol="0">
            <a:spAutoFit/>
          </a:bodyPr>
          <a:lstStyle/>
          <a:p>
            <a:pPr marL="4839">
              <a:spcBef>
                <a:spcPts val="38"/>
              </a:spcBef>
            </a:pPr>
            <a:r>
              <a:rPr sz="1829" b="1" i="1" spc="-2" dirty="0">
                <a:solidFill>
                  <a:srgbClr val="454540"/>
                </a:solidFill>
                <a:latin typeface="Century Gothic"/>
                <a:cs typeface="Century Gothic"/>
              </a:rPr>
              <a:t>Un</a:t>
            </a:r>
            <a:r>
              <a:rPr sz="1829" b="1" i="1" spc="-10" dirty="0">
                <a:solidFill>
                  <a:srgbClr val="454540"/>
                </a:solidFill>
                <a:latin typeface="Century Gothic"/>
                <a:cs typeface="Century Gothic"/>
              </a:rPr>
              <a:t> </a:t>
            </a:r>
            <a:r>
              <a:rPr sz="1829" b="1" i="1" dirty="0">
                <a:solidFill>
                  <a:srgbClr val="454540"/>
                </a:solidFill>
                <a:latin typeface="Century Gothic"/>
                <a:cs typeface="Century Gothic"/>
              </a:rPr>
              <a:t>site</a:t>
            </a:r>
            <a:r>
              <a:rPr sz="1829" b="1" i="1" spc="-6" dirty="0">
                <a:solidFill>
                  <a:srgbClr val="454540"/>
                </a:solidFill>
                <a:latin typeface="Century Gothic"/>
                <a:cs typeface="Century Gothic"/>
              </a:rPr>
              <a:t> </a:t>
            </a:r>
            <a:r>
              <a:rPr sz="1829" b="1" i="1" dirty="0">
                <a:solidFill>
                  <a:srgbClr val="454540"/>
                </a:solidFill>
                <a:latin typeface="Century Gothic"/>
                <a:cs typeface="Century Gothic"/>
              </a:rPr>
              <a:t>...</a:t>
            </a:r>
            <a:endParaRPr sz="1829">
              <a:latin typeface="Century Gothic"/>
              <a:cs typeface="Century Gothic"/>
            </a:endParaRPr>
          </a:p>
          <a:p>
            <a:pPr marL="4839" marR="1935">
              <a:lnSpc>
                <a:spcPct val="200000"/>
              </a:lnSpc>
            </a:pPr>
            <a:r>
              <a:rPr sz="1829" b="1" i="1" spc="-2" dirty="0">
                <a:solidFill>
                  <a:srgbClr val="454540"/>
                </a:solidFill>
                <a:latin typeface="Century Gothic"/>
                <a:cs typeface="Century Gothic"/>
              </a:rPr>
              <a:t>Un</a:t>
            </a:r>
            <a:r>
              <a:rPr sz="1829" b="1" i="1" spc="-19" dirty="0">
                <a:solidFill>
                  <a:srgbClr val="454540"/>
                </a:solidFill>
                <a:latin typeface="Century Gothic"/>
                <a:cs typeface="Century Gothic"/>
              </a:rPr>
              <a:t> </a:t>
            </a:r>
            <a:r>
              <a:rPr sz="1829" b="1" i="1" spc="-2" dirty="0">
                <a:solidFill>
                  <a:srgbClr val="454540"/>
                </a:solidFill>
                <a:latin typeface="Century Gothic"/>
                <a:cs typeface="Century Gothic"/>
              </a:rPr>
              <a:t>programme</a:t>
            </a:r>
            <a:r>
              <a:rPr sz="1829" b="1" i="1" spc="-19" dirty="0">
                <a:solidFill>
                  <a:srgbClr val="454540"/>
                </a:solidFill>
                <a:latin typeface="Century Gothic"/>
                <a:cs typeface="Century Gothic"/>
              </a:rPr>
              <a:t> </a:t>
            </a:r>
            <a:r>
              <a:rPr sz="1829" b="1" i="1" dirty="0">
                <a:solidFill>
                  <a:srgbClr val="454540"/>
                </a:solidFill>
                <a:latin typeface="Century Gothic"/>
                <a:cs typeface="Century Gothic"/>
              </a:rPr>
              <a:t>... </a:t>
            </a:r>
            <a:r>
              <a:rPr sz="1829" b="1" i="1" spc="-507" dirty="0">
                <a:solidFill>
                  <a:srgbClr val="454540"/>
                </a:solidFill>
                <a:latin typeface="Century Gothic"/>
                <a:cs typeface="Century Gothic"/>
              </a:rPr>
              <a:t> </a:t>
            </a:r>
            <a:r>
              <a:rPr sz="1829" b="1" i="1" spc="-2" dirty="0">
                <a:solidFill>
                  <a:srgbClr val="454540"/>
                </a:solidFill>
                <a:latin typeface="Century Gothic"/>
                <a:cs typeface="Century Gothic"/>
              </a:rPr>
              <a:t>Des</a:t>
            </a:r>
            <a:r>
              <a:rPr sz="1829" b="1" i="1" spc="-10" dirty="0">
                <a:solidFill>
                  <a:srgbClr val="454540"/>
                </a:solidFill>
                <a:latin typeface="Century Gothic"/>
                <a:cs typeface="Century Gothic"/>
              </a:rPr>
              <a:t> </a:t>
            </a:r>
            <a:r>
              <a:rPr sz="1829" b="1" i="1" spc="-2" dirty="0">
                <a:solidFill>
                  <a:srgbClr val="454540"/>
                </a:solidFill>
                <a:latin typeface="Century Gothic"/>
                <a:cs typeface="Century Gothic"/>
              </a:rPr>
              <a:t>esquisses</a:t>
            </a:r>
            <a:r>
              <a:rPr sz="1829" b="1" i="1" spc="-10" dirty="0">
                <a:solidFill>
                  <a:srgbClr val="454540"/>
                </a:solidFill>
                <a:latin typeface="Century Gothic"/>
                <a:cs typeface="Century Gothic"/>
              </a:rPr>
              <a:t> </a:t>
            </a:r>
            <a:r>
              <a:rPr sz="1829" b="1" i="1" dirty="0">
                <a:solidFill>
                  <a:srgbClr val="454540"/>
                </a:solidFill>
                <a:latin typeface="Century Gothic"/>
                <a:cs typeface="Century Gothic"/>
              </a:rPr>
              <a:t>...</a:t>
            </a:r>
            <a:endParaRPr sz="1829">
              <a:latin typeface="Century Gothic"/>
              <a:cs typeface="Century Gothic"/>
            </a:endParaRPr>
          </a:p>
          <a:p>
            <a:pPr>
              <a:spcBef>
                <a:spcPts val="21"/>
              </a:spcBef>
            </a:pPr>
            <a:endParaRPr sz="1772">
              <a:latin typeface="Century Gothic"/>
              <a:cs typeface="Century Gothic"/>
            </a:endParaRPr>
          </a:p>
          <a:p>
            <a:pPr marL="4839"/>
            <a:r>
              <a:rPr sz="1829" b="1" i="1" spc="-2" dirty="0">
                <a:solidFill>
                  <a:srgbClr val="454540"/>
                </a:solidFill>
                <a:latin typeface="Century Gothic"/>
                <a:cs typeface="Century Gothic"/>
              </a:rPr>
              <a:t>Un</a:t>
            </a:r>
            <a:r>
              <a:rPr sz="1829" b="1" i="1" spc="-11" dirty="0">
                <a:solidFill>
                  <a:srgbClr val="454540"/>
                </a:solidFill>
                <a:latin typeface="Century Gothic"/>
                <a:cs typeface="Century Gothic"/>
              </a:rPr>
              <a:t> </a:t>
            </a:r>
            <a:r>
              <a:rPr sz="1829" b="1" i="1" spc="-2" dirty="0">
                <a:solidFill>
                  <a:srgbClr val="454540"/>
                </a:solidFill>
                <a:latin typeface="Century Gothic"/>
                <a:cs typeface="Century Gothic"/>
              </a:rPr>
              <a:t>projet</a:t>
            </a:r>
            <a:endParaRPr sz="1829">
              <a:latin typeface="Century Gothic"/>
              <a:cs typeface="Century Gothic"/>
            </a:endParaRPr>
          </a:p>
        </p:txBody>
      </p:sp>
      <p:sp>
        <p:nvSpPr>
          <p:cNvPr id="9" name="object 9"/>
          <p:cNvSpPr txBox="1"/>
          <p:nvPr/>
        </p:nvSpPr>
        <p:spPr>
          <a:xfrm>
            <a:off x="1313646" y="762865"/>
            <a:ext cx="1565124" cy="286373"/>
          </a:xfrm>
          <a:prstGeom prst="rect">
            <a:avLst/>
          </a:prstGeom>
        </p:spPr>
        <p:txBody>
          <a:bodyPr vert="horz" wrap="square" lIns="0" tIns="4838" rIns="0" bIns="0" rtlCol="0">
            <a:spAutoFit/>
          </a:bodyPr>
          <a:lstStyle/>
          <a:p>
            <a:pPr marL="4839">
              <a:spcBef>
                <a:spcPts val="38"/>
              </a:spcBef>
            </a:pPr>
            <a:r>
              <a:rPr sz="1829" b="1" i="1" spc="-2" dirty="0">
                <a:solidFill>
                  <a:srgbClr val="454540"/>
                </a:solidFill>
                <a:latin typeface="Century Gothic"/>
                <a:cs typeface="Century Gothic"/>
              </a:rPr>
              <a:t>Ville</a:t>
            </a:r>
            <a:r>
              <a:rPr sz="1829" b="1" i="1" spc="-19" dirty="0">
                <a:solidFill>
                  <a:srgbClr val="454540"/>
                </a:solidFill>
                <a:latin typeface="Century Gothic"/>
                <a:cs typeface="Century Gothic"/>
              </a:rPr>
              <a:t> </a:t>
            </a:r>
            <a:r>
              <a:rPr sz="1829" b="1" i="1" spc="-2" dirty="0">
                <a:solidFill>
                  <a:srgbClr val="454540"/>
                </a:solidFill>
                <a:latin typeface="Century Gothic"/>
                <a:cs typeface="Century Gothic"/>
              </a:rPr>
              <a:t>de</a:t>
            </a:r>
            <a:r>
              <a:rPr sz="1829" b="1" i="1" spc="-19" dirty="0">
                <a:solidFill>
                  <a:srgbClr val="454540"/>
                </a:solidFill>
                <a:latin typeface="Century Gothic"/>
                <a:cs typeface="Century Gothic"/>
              </a:rPr>
              <a:t> </a:t>
            </a:r>
            <a:r>
              <a:rPr sz="1829" b="1" i="1" dirty="0">
                <a:solidFill>
                  <a:srgbClr val="454540"/>
                </a:solidFill>
                <a:latin typeface="Century Gothic"/>
                <a:cs typeface="Century Gothic"/>
              </a:rPr>
              <a:t>LIFFRE</a:t>
            </a:r>
            <a:endParaRPr sz="1829" dirty="0">
              <a:latin typeface="Century Gothic"/>
              <a:cs typeface="Century Gothic"/>
            </a:endParaRPr>
          </a:p>
        </p:txBody>
      </p:sp>
      <p:grpSp>
        <p:nvGrpSpPr>
          <p:cNvPr id="10" name="object 10"/>
          <p:cNvGrpSpPr/>
          <p:nvPr/>
        </p:nvGrpSpPr>
        <p:grpSpPr>
          <a:xfrm>
            <a:off x="2572546" y="2482649"/>
            <a:ext cx="5344436" cy="4037169"/>
            <a:chOff x="3749382" y="5746212"/>
            <a:chExt cx="14029144" cy="10597569"/>
          </a:xfrm>
        </p:grpSpPr>
        <p:pic>
          <p:nvPicPr>
            <p:cNvPr id="11" name="object 11"/>
            <p:cNvPicPr/>
            <p:nvPr/>
          </p:nvPicPr>
          <p:blipFill>
            <a:blip r:embed="rId3" cstate="screen">
              <a:extLst>
                <a:ext uri="{28A0092B-C50C-407E-A947-70E740481C1C}">
                  <a14:useLocalDpi xmlns:a14="http://schemas.microsoft.com/office/drawing/2010/main"/>
                </a:ext>
              </a:extLst>
            </a:blip>
            <a:stretch>
              <a:fillRect/>
            </a:stretch>
          </p:blipFill>
          <p:spPr>
            <a:xfrm>
              <a:off x="9893098" y="10313186"/>
              <a:ext cx="7885237" cy="6029998"/>
            </a:xfrm>
            <a:prstGeom prst="rect">
              <a:avLst/>
            </a:prstGeom>
          </p:spPr>
        </p:pic>
        <p:pic>
          <p:nvPicPr>
            <p:cNvPr id="12" name="object 12"/>
            <p:cNvPicPr/>
            <p:nvPr/>
          </p:nvPicPr>
          <p:blipFill>
            <a:blip r:embed="rId4" cstate="screen">
              <a:extLst>
                <a:ext uri="{28A0092B-C50C-407E-A947-70E740481C1C}">
                  <a14:useLocalDpi xmlns:a14="http://schemas.microsoft.com/office/drawing/2010/main"/>
                </a:ext>
              </a:extLst>
            </a:blip>
            <a:stretch>
              <a:fillRect/>
            </a:stretch>
          </p:blipFill>
          <p:spPr>
            <a:xfrm>
              <a:off x="10064675" y="10313187"/>
              <a:ext cx="7713659" cy="5918769"/>
            </a:xfrm>
            <a:prstGeom prst="rect">
              <a:avLst/>
            </a:prstGeom>
          </p:spPr>
        </p:pic>
        <p:pic>
          <p:nvPicPr>
            <p:cNvPr id="13" name="object 13"/>
            <p:cNvPicPr/>
            <p:nvPr/>
          </p:nvPicPr>
          <p:blipFill>
            <a:blip r:embed="rId5" cstate="screen">
              <a:extLst>
                <a:ext uri="{28A0092B-C50C-407E-A947-70E740481C1C}">
                  <a14:useLocalDpi xmlns:a14="http://schemas.microsoft.com/office/drawing/2010/main"/>
                </a:ext>
              </a:extLst>
            </a:blip>
            <a:stretch>
              <a:fillRect/>
            </a:stretch>
          </p:blipFill>
          <p:spPr>
            <a:xfrm>
              <a:off x="11137036" y="10870170"/>
              <a:ext cx="96507" cy="171575"/>
            </a:xfrm>
            <a:prstGeom prst="rect">
              <a:avLst/>
            </a:prstGeom>
          </p:spPr>
        </p:pic>
        <p:pic>
          <p:nvPicPr>
            <p:cNvPr id="14" name="object 14"/>
            <p:cNvPicPr/>
            <p:nvPr/>
          </p:nvPicPr>
          <p:blipFill>
            <a:blip r:embed="rId6" cstate="screen">
              <a:extLst>
                <a:ext uri="{28A0092B-C50C-407E-A947-70E740481C1C}">
                  <a14:useLocalDpi xmlns:a14="http://schemas.microsoft.com/office/drawing/2010/main"/>
                </a:ext>
              </a:extLst>
            </a:blip>
            <a:stretch>
              <a:fillRect/>
            </a:stretch>
          </p:blipFill>
          <p:spPr>
            <a:xfrm>
              <a:off x="16144941" y="15095257"/>
              <a:ext cx="525447" cy="300253"/>
            </a:xfrm>
            <a:prstGeom prst="rect">
              <a:avLst/>
            </a:prstGeom>
          </p:spPr>
        </p:pic>
        <p:pic>
          <p:nvPicPr>
            <p:cNvPr id="15" name="object 15"/>
            <p:cNvPicPr/>
            <p:nvPr/>
          </p:nvPicPr>
          <p:blipFill>
            <a:blip r:embed="rId7" cstate="screen">
              <a:extLst>
                <a:ext uri="{28A0092B-C50C-407E-A947-70E740481C1C}">
                  <a14:useLocalDpi xmlns:a14="http://schemas.microsoft.com/office/drawing/2010/main"/>
                </a:ext>
              </a:extLst>
            </a:blip>
            <a:stretch>
              <a:fillRect/>
            </a:stretch>
          </p:blipFill>
          <p:spPr>
            <a:xfrm>
              <a:off x="11330056" y="10827274"/>
              <a:ext cx="5147314" cy="3538778"/>
            </a:xfrm>
            <a:prstGeom prst="rect">
              <a:avLst/>
            </a:prstGeom>
          </p:spPr>
        </p:pic>
        <p:pic>
          <p:nvPicPr>
            <p:cNvPr id="16" name="object 16"/>
            <p:cNvPicPr/>
            <p:nvPr/>
          </p:nvPicPr>
          <p:blipFill>
            <a:blip r:embed="rId8" cstate="screen">
              <a:extLst>
                <a:ext uri="{28A0092B-C50C-407E-A947-70E740481C1C}">
                  <a14:useLocalDpi xmlns:a14="http://schemas.microsoft.com/office/drawing/2010/main"/>
                </a:ext>
              </a:extLst>
            </a:blip>
            <a:stretch>
              <a:fillRect/>
            </a:stretch>
          </p:blipFill>
          <p:spPr>
            <a:xfrm>
              <a:off x="15608761" y="15181046"/>
              <a:ext cx="75052" cy="321703"/>
            </a:xfrm>
            <a:prstGeom prst="rect">
              <a:avLst/>
            </a:prstGeom>
          </p:spPr>
        </p:pic>
        <p:pic>
          <p:nvPicPr>
            <p:cNvPr id="17" name="object 17"/>
            <p:cNvPicPr/>
            <p:nvPr/>
          </p:nvPicPr>
          <p:blipFill>
            <a:blip r:embed="rId9" cstate="screen">
              <a:extLst>
                <a:ext uri="{28A0092B-C50C-407E-A947-70E740481C1C}">
                  <a14:useLocalDpi xmlns:a14="http://schemas.microsoft.com/office/drawing/2010/main"/>
                </a:ext>
              </a:extLst>
            </a:blip>
            <a:stretch>
              <a:fillRect/>
            </a:stretch>
          </p:blipFill>
          <p:spPr>
            <a:xfrm>
              <a:off x="11426571" y="12435813"/>
              <a:ext cx="5233098" cy="1865896"/>
            </a:xfrm>
            <a:prstGeom prst="rect">
              <a:avLst/>
            </a:prstGeom>
          </p:spPr>
        </p:pic>
        <p:pic>
          <p:nvPicPr>
            <p:cNvPr id="18" name="object 18"/>
            <p:cNvPicPr/>
            <p:nvPr/>
          </p:nvPicPr>
          <p:blipFill>
            <a:blip r:embed="rId10" cstate="screen">
              <a:extLst>
                <a:ext uri="{28A0092B-C50C-407E-A947-70E740481C1C}">
                  <a14:useLocalDpi xmlns:a14="http://schemas.microsoft.com/office/drawing/2010/main"/>
                </a:ext>
              </a:extLst>
            </a:blip>
            <a:stretch>
              <a:fillRect/>
            </a:stretch>
          </p:blipFill>
          <p:spPr>
            <a:xfrm>
              <a:off x="11469471" y="12564492"/>
              <a:ext cx="1179584" cy="150130"/>
            </a:xfrm>
            <a:prstGeom prst="rect">
              <a:avLst/>
            </a:prstGeom>
          </p:spPr>
        </p:pic>
        <p:pic>
          <p:nvPicPr>
            <p:cNvPr id="19" name="object 19"/>
            <p:cNvPicPr/>
            <p:nvPr/>
          </p:nvPicPr>
          <p:blipFill>
            <a:blip r:embed="rId11" cstate="screen">
              <a:extLst>
                <a:ext uri="{28A0092B-C50C-407E-A947-70E740481C1C}">
                  <a14:useLocalDpi xmlns:a14="http://schemas.microsoft.com/office/drawing/2010/main"/>
                </a:ext>
              </a:extLst>
            </a:blip>
            <a:stretch>
              <a:fillRect/>
            </a:stretch>
          </p:blipFill>
          <p:spPr>
            <a:xfrm>
              <a:off x="13131622" y="12435810"/>
              <a:ext cx="2359180" cy="1780111"/>
            </a:xfrm>
            <a:prstGeom prst="rect">
              <a:avLst/>
            </a:prstGeom>
          </p:spPr>
        </p:pic>
        <p:pic>
          <p:nvPicPr>
            <p:cNvPr id="20" name="object 20"/>
            <p:cNvPicPr/>
            <p:nvPr/>
          </p:nvPicPr>
          <p:blipFill>
            <a:blip r:embed="rId12" cstate="screen">
              <a:extLst>
                <a:ext uri="{28A0092B-C50C-407E-A947-70E740481C1C}">
                  <a14:useLocalDpi xmlns:a14="http://schemas.microsoft.com/office/drawing/2010/main"/>
                </a:ext>
              </a:extLst>
            </a:blip>
            <a:stretch>
              <a:fillRect/>
            </a:stretch>
          </p:blipFill>
          <p:spPr>
            <a:xfrm>
              <a:off x="11683936" y="12264236"/>
              <a:ext cx="3624554" cy="1973133"/>
            </a:xfrm>
            <a:prstGeom prst="rect">
              <a:avLst/>
            </a:prstGeom>
          </p:spPr>
        </p:pic>
        <p:pic>
          <p:nvPicPr>
            <p:cNvPr id="21" name="object 21"/>
            <p:cNvPicPr/>
            <p:nvPr/>
          </p:nvPicPr>
          <p:blipFill>
            <a:blip r:embed="rId13" cstate="screen">
              <a:extLst>
                <a:ext uri="{28A0092B-C50C-407E-A947-70E740481C1C}">
                  <a14:useLocalDpi xmlns:a14="http://schemas.microsoft.com/office/drawing/2010/main"/>
                </a:ext>
              </a:extLst>
            </a:blip>
            <a:stretch>
              <a:fillRect/>
            </a:stretch>
          </p:blipFill>
          <p:spPr>
            <a:xfrm>
              <a:off x="15383573" y="14001456"/>
              <a:ext cx="75057" cy="128676"/>
            </a:xfrm>
            <a:prstGeom prst="rect">
              <a:avLst/>
            </a:prstGeom>
          </p:spPr>
        </p:pic>
        <p:pic>
          <p:nvPicPr>
            <p:cNvPr id="22" name="object 22"/>
            <p:cNvPicPr/>
            <p:nvPr/>
          </p:nvPicPr>
          <p:blipFill>
            <a:blip r:embed="rId14" cstate="screen">
              <a:extLst>
                <a:ext uri="{28A0092B-C50C-407E-A947-70E740481C1C}">
                  <a14:useLocalDpi xmlns:a14="http://schemas.microsoft.com/office/drawing/2010/main"/>
                </a:ext>
              </a:extLst>
            </a:blip>
            <a:stretch>
              <a:fillRect/>
            </a:stretch>
          </p:blipFill>
          <p:spPr>
            <a:xfrm>
              <a:off x="15812516" y="10870170"/>
              <a:ext cx="1629976" cy="579071"/>
            </a:xfrm>
            <a:prstGeom prst="rect">
              <a:avLst/>
            </a:prstGeom>
          </p:spPr>
        </p:pic>
        <p:sp>
          <p:nvSpPr>
            <p:cNvPr id="23" name="object 23"/>
            <p:cNvSpPr/>
            <p:nvPr/>
          </p:nvSpPr>
          <p:spPr>
            <a:xfrm>
              <a:off x="9893097" y="10313187"/>
              <a:ext cx="7885429" cy="6030594"/>
            </a:xfrm>
            <a:custGeom>
              <a:avLst/>
              <a:gdLst/>
              <a:ahLst/>
              <a:cxnLst/>
              <a:rect l="l" t="t" r="r" b="b"/>
              <a:pathLst>
                <a:path w="7885430" h="6030594">
                  <a:moveTo>
                    <a:pt x="0" y="6029998"/>
                  </a:moveTo>
                  <a:lnTo>
                    <a:pt x="7885239" y="6029998"/>
                  </a:lnTo>
                  <a:lnTo>
                    <a:pt x="7885239" y="0"/>
                  </a:lnTo>
                  <a:lnTo>
                    <a:pt x="0" y="0"/>
                  </a:lnTo>
                  <a:lnTo>
                    <a:pt x="0" y="6029998"/>
                  </a:lnTo>
                  <a:close/>
                </a:path>
              </a:pathLst>
            </a:custGeom>
            <a:ln w="114300">
              <a:solidFill>
                <a:srgbClr val="FFFFFF"/>
              </a:solidFill>
            </a:ln>
          </p:spPr>
          <p:txBody>
            <a:bodyPr wrap="square" lIns="0" tIns="0" rIns="0" bIns="0" rtlCol="0"/>
            <a:lstStyle/>
            <a:p>
              <a:endParaRPr sz="686" dirty="0"/>
            </a:p>
          </p:txBody>
        </p:sp>
        <p:sp>
          <p:nvSpPr>
            <p:cNvPr id="24" name="object 24"/>
            <p:cNvSpPr/>
            <p:nvPr/>
          </p:nvSpPr>
          <p:spPr>
            <a:xfrm>
              <a:off x="3973499" y="8144968"/>
              <a:ext cx="67945" cy="289560"/>
            </a:xfrm>
            <a:custGeom>
              <a:avLst/>
              <a:gdLst/>
              <a:ahLst/>
              <a:cxnLst/>
              <a:rect l="l" t="t" r="r" b="b"/>
              <a:pathLst>
                <a:path w="67945" h="289559">
                  <a:moveTo>
                    <a:pt x="67500" y="289280"/>
                  </a:moveTo>
                  <a:lnTo>
                    <a:pt x="0" y="0"/>
                  </a:lnTo>
                </a:path>
              </a:pathLst>
            </a:custGeom>
            <a:ln w="63500">
              <a:solidFill>
                <a:srgbClr val="BC9366"/>
              </a:solidFill>
              <a:prstDash val="dot"/>
            </a:ln>
          </p:spPr>
          <p:txBody>
            <a:bodyPr wrap="square" lIns="0" tIns="0" rIns="0" bIns="0" rtlCol="0"/>
            <a:lstStyle/>
            <a:p>
              <a:endParaRPr sz="686"/>
            </a:p>
          </p:txBody>
        </p:sp>
        <p:sp>
          <p:nvSpPr>
            <p:cNvPr id="25" name="object 25"/>
            <p:cNvSpPr/>
            <p:nvPr/>
          </p:nvSpPr>
          <p:spPr>
            <a:xfrm>
              <a:off x="3840003" y="7797825"/>
              <a:ext cx="72390" cy="173990"/>
            </a:xfrm>
            <a:custGeom>
              <a:avLst/>
              <a:gdLst/>
              <a:ahLst/>
              <a:cxnLst/>
              <a:rect l="l" t="t" r="r" b="b"/>
              <a:pathLst>
                <a:path w="72389" h="173990">
                  <a:moveTo>
                    <a:pt x="71996" y="173570"/>
                  </a:moveTo>
                  <a:lnTo>
                    <a:pt x="0" y="0"/>
                  </a:lnTo>
                </a:path>
              </a:pathLst>
            </a:custGeom>
            <a:ln w="63500">
              <a:solidFill>
                <a:srgbClr val="BC9366"/>
              </a:solidFill>
              <a:prstDash val="dot"/>
            </a:ln>
          </p:spPr>
          <p:txBody>
            <a:bodyPr wrap="square" lIns="0" tIns="0" rIns="0" bIns="0" rtlCol="0"/>
            <a:lstStyle/>
            <a:p>
              <a:endParaRPr sz="686"/>
            </a:p>
          </p:txBody>
        </p:sp>
        <p:sp>
          <p:nvSpPr>
            <p:cNvPr id="26" name="object 26"/>
            <p:cNvSpPr/>
            <p:nvPr/>
          </p:nvSpPr>
          <p:spPr>
            <a:xfrm>
              <a:off x="3770999" y="7454956"/>
              <a:ext cx="27305" cy="171450"/>
            </a:xfrm>
            <a:custGeom>
              <a:avLst/>
              <a:gdLst/>
              <a:ahLst/>
              <a:cxnLst/>
              <a:rect l="l" t="t" r="r" b="b"/>
              <a:pathLst>
                <a:path w="27304" h="171450">
                  <a:moveTo>
                    <a:pt x="27000" y="171005"/>
                  </a:moveTo>
                  <a:lnTo>
                    <a:pt x="0" y="0"/>
                  </a:lnTo>
                </a:path>
              </a:pathLst>
            </a:custGeom>
            <a:ln w="63499">
              <a:solidFill>
                <a:srgbClr val="BC9366"/>
              </a:solidFill>
              <a:prstDash val="dot"/>
            </a:ln>
          </p:spPr>
          <p:txBody>
            <a:bodyPr wrap="square" lIns="0" tIns="0" rIns="0" bIns="0" rtlCol="0"/>
            <a:lstStyle/>
            <a:p>
              <a:endParaRPr sz="686"/>
            </a:p>
          </p:txBody>
        </p:sp>
        <p:sp>
          <p:nvSpPr>
            <p:cNvPr id="27" name="object 27"/>
            <p:cNvSpPr/>
            <p:nvPr/>
          </p:nvSpPr>
          <p:spPr>
            <a:xfrm>
              <a:off x="3750957" y="6901758"/>
              <a:ext cx="8255" cy="354965"/>
            </a:xfrm>
            <a:custGeom>
              <a:avLst/>
              <a:gdLst/>
              <a:ahLst/>
              <a:cxnLst/>
              <a:rect l="l" t="t" r="r" b="b"/>
              <a:pathLst>
                <a:path w="8254" h="354965">
                  <a:moveTo>
                    <a:pt x="3943" y="-31749"/>
                  </a:moveTo>
                  <a:lnTo>
                    <a:pt x="3943" y="386181"/>
                  </a:lnTo>
                </a:path>
              </a:pathLst>
            </a:custGeom>
            <a:ln w="71386">
              <a:solidFill>
                <a:srgbClr val="BC9366"/>
              </a:solidFill>
              <a:prstDash val="dot"/>
            </a:ln>
          </p:spPr>
          <p:txBody>
            <a:bodyPr wrap="square" lIns="0" tIns="0" rIns="0" bIns="0" rtlCol="0"/>
            <a:lstStyle/>
            <a:p>
              <a:endParaRPr sz="686"/>
            </a:p>
          </p:txBody>
        </p:sp>
        <p:sp>
          <p:nvSpPr>
            <p:cNvPr id="28" name="object 28"/>
            <p:cNvSpPr/>
            <p:nvPr/>
          </p:nvSpPr>
          <p:spPr>
            <a:xfrm>
              <a:off x="3773691" y="6785961"/>
              <a:ext cx="24765" cy="22860"/>
            </a:xfrm>
            <a:custGeom>
              <a:avLst/>
              <a:gdLst/>
              <a:ahLst/>
              <a:cxnLst/>
              <a:rect l="l" t="t" r="r" b="b"/>
              <a:pathLst>
                <a:path w="24764" h="22859">
                  <a:moveTo>
                    <a:pt x="24307" y="0"/>
                  </a:moveTo>
                  <a:lnTo>
                    <a:pt x="0" y="22453"/>
                  </a:lnTo>
                </a:path>
              </a:pathLst>
            </a:custGeom>
            <a:ln w="63500">
              <a:solidFill>
                <a:srgbClr val="BC9366"/>
              </a:solidFill>
              <a:prstDash val="dot"/>
            </a:ln>
          </p:spPr>
          <p:txBody>
            <a:bodyPr wrap="square" lIns="0" tIns="0" rIns="0" bIns="0" rtlCol="0"/>
            <a:lstStyle/>
            <a:p>
              <a:endParaRPr sz="686"/>
            </a:p>
          </p:txBody>
        </p:sp>
        <p:sp>
          <p:nvSpPr>
            <p:cNvPr id="29" name="object 29"/>
            <p:cNvSpPr/>
            <p:nvPr/>
          </p:nvSpPr>
          <p:spPr>
            <a:xfrm>
              <a:off x="3901499" y="6848961"/>
              <a:ext cx="259079" cy="158115"/>
            </a:xfrm>
            <a:custGeom>
              <a:avLst/>
              <a:gdLst/>
              <a:ahLst/>
              <a:cxnLst/>
              <a:rect l="l" t="t" r="r" b="b"/>
              <a:pathLst>
                <a:path w="259079" h="158115">
                  <a:moveTo>
                    <a:pt x="0" y="0"/>
                  </a:moveTo>
                  <a:lnTo>
                    <a:pt x="258749" y="157505"/>
                  </a:lnTo>
                </a:path>
              </a:pathLst>
            </a:custGeom>
            <a:ln w="63500">
              <a:solidFill>
                <a:srgbClr val="BC9366"/>
              </a:solidFill>
              <a:prstDash val="dot"/>
            </a:ln>
          </p:spPr>
          <p:txBody>
            <a:bodyPr wrap="square" lIns="0" tIns="0" rIns="0" bIns="0" rtlCol="0"/>
            <a:lstStyle/>
            <a:p>
              <a:endParaRPr sz="686"/>
            </a:p>
          </p:txBody>
        </p:sp>
        <p:sp>
          <p:nvSpPr>
            <p:cNvPr id="30" name="object 30"/>
            <p:cNvSpPr/>
            <p:nvPr/>
          </p:nvSpPr>
          <p:spPr>
            <a:xfrm>
              <a:off x="4272000" y="6767960"/>
              <a:ext cx="90170" cy="162560"/>
            </a:xfrm>
            <a:custGeom>
              <a:avLst/>
              <a:gdLst/>
              <a:ahLst/>
              <a:cxnLst/>
              <a:rect l="l" t="t" r="r" b="b"/>
              <a:pathLst>
                <a:path w="90170" h="162559">
                  <a:moveTo>
                    <a:pt x="0" y="162001"/>
                  </a:moveTo>
                  <a:lnTo>
                    <a:pt x="90004" y="0"/>
                  </a:lnTo>
                </a:path>
              </a:pathLst>
            </a:custGeom>
            <a:ln w="63500">
              <a:solidFill>
                <a:srgbClr val="BC9366"/>
              </a:solidFill>
              <a:prstDash val="dot"/>
            </a:ln>
          </p:spPr>
          <p:txBody>
            <a:bodyPr wrap="square" lIns="0" tIns="0" rIns="0" bIns="0" rtlCol="0"/>
            <a:lstStyle/>
            <a:p>
              <a:endParaRPr sz="686"/>
            </a:p>
          </p:txBody>
        </p:sp>
        <p:sp>
          <p:nvSpPr>
            <p:cNvPr id="31" name="object 31"/>
            <p:cNvSpPr/>
            <p:nvPr/>
          </p:nvSpPr>
          <p:spPr>
            <a:xfrm>
              <a:off x="4196994" y="6473956"/>
              <a:ext cx="117475" cy="144145"/>
            </a:xfrm>
            <a:custGeom>
              <a:avLst/>
              <a:gdLst/>
              <a:ahLst/>
              <a:cxnLst/>
              <a:rect l="l" t="t" r="r" b="b"/>
              <a:pathLst>
                <a:path w="117475" h="144145">
                  <a:moveTo>
                    <a:pt x="117005" y="144005"/>
                  </a:moveTo>
                  <a:lnTo>
                    <a:pt x="0" y="0"/>
                  </a:lnTo>
                </a:path>
              </a:pathLst>
            </a:custGeom>
            <a:ln w="63499">
              <a:solidFill>
                <a:srgbClr val="BC9366"/>
              </a:solidFill>
              <a:prstDash val="dot"/>
            </a:ln>
          </p:spPr>
          <p:txBody>
            <a:bodyPr wrap="square" lIns="0" tIns="0" rIns="0" bIns="0" rtlCol="0"/>
            <a:lstStyle/>
            <a:p>
              <a:endParaRPr sz="686"/>
            </a:p>
          </p:txBody>
        </p:sp>
        <p:sp>
          <p:nvSpPr>
            <p:cNvPr id="32" name="object 32"/>
            <p:cNvSpPr/>
            <p:nvPr/>
          </p:nvSpPr>
          <p:spPr>
            <a:xfrm>
              <a:off x="4238999" y="5831957"/>
              <a:ext cx="365125" cy="486409"/>
            </a:xfrm>
            <a:custGeom>
              <a:avLst/>
              <a:gdLst/>
              <a:ahLst/>
              <a:cxnLst/>
              <a:rect l="l" t="t" r="r" b="b"/>
              <a:pathLst>
                <a:path w="365125" h="486410">
                  <a:moveTo>
                    <a:pt x="0" y="486003"/>
                  </a:moveTo>
                  <a:lnTo>
                    <a:pt x="364502" y="0"/>
                  </a:lnTo>
                </a:path>
              </a:pathLst>
            </a:custGeom>
            <a:ln w="63500">
              <a:solidFill>
                <a:srgbClr val="BC9366"/>
              </a:solidFill>
              <a:prstDash val="dot"/>
            </a:ln>
          </p:spPr>
          <p:txBody>
            <a:bodyPr wrap="square" lIns="0" tIns="0" rIns="0" bIns="0" rtlCol="0"/>
            <a:lstStyle/>
            <a:p>
              <a:endParaRPr sz="686"/>
            </a:p>
          </p:txBody>
        </p:sp>
        <p:sp>
          <p:nvSpPr>
            <p:cNvPr id="33" name="object 33"/>
            <p:cNvSpPr/>
            <p:nvPr/>
          </p:nvSpPr>
          <p:spPr>
            <a:xfrm>
              <a:off x="4766400" y="5817560"/>
              <a:ext cx="428625" cy="139065"/>
            </a:xfrm>
            <a:custGeom>
              <a:avLst/>
              <a:gdLst/>
              <a:ahLst/>
              <a:cxnLst/>
              <a:rect l="l" t="t" r="r" b="b"/>
              <a:pathLst>
                <a:path w="428625" h="139064">
                  <a:moveTo>
                    <a:pt x="0" y="0"/>
                  </a:moveTo>
                  <a:lnTo>
                    <a:pt x="428396" y="138595"/>
                  </a:lnTo>
                </a:path>
              </a:pathLst>
            </a:custGeom>
            <a:ln w="63499">
              <a:solidFill>
                <a:srgbClr val="BC9366"/>
              </a:solidFill>
              <a:prstDash val="dot"/>
            </a:ln>
          </p:spPr>
          <p:txBody>
            <a:bodyPr wrap="square" lIns="0" tIns="0" rIns="0" bIns="0" rtlCol="0"/>
            <a:lstStyle/>
            <a:p>
              <a:endParaRPr sz="686"/>
            </a:p>
          </p:txBody>
        </p:sp>
        <p:sp>
          <p:nvSpPr>
            <p:cNvPr id="34" name="object 34"/>
            <p:cNvSpPr/>
            <p:nvPr/>
          </p:nvSpPr>
          <p:spPr>
            <a:xfrm>
              <a:off x="5331599" y="6083962"/>
              <a:ext cx="642620" cy="918210"/>
            </a:xfrm>
            <a:custGeom>
              <a:avLst/>
              <a:gdLst/>
              <a:ahLst/>
              <a:cxnLst/>
              <a:rect l="l" t="t" r="r" b="b"/>
              <a:pathLst>
                <a:path w="642620" h="918209">
                  <a:moveTo>
                    <a:pt x="0" y="0"/>
                  </a:moveTo>
                  <a:lnTo>
                    <a:pt x="642594" y="917994"/>
                  </a:lnTo>
                </a:path>
              </a:pathLst>
            </a:custGeom>
            <a:ln w="63500">
              <a:solidFill>
                <a:srgbClr val="BC9366"/>
              </a:solidFill>
              <a:prstDash val="dot"/>
            </a:ln>
          </p:spPr>
          <p:txBody>
            <a:bodyPr wrap="square" lIns="0" tIns="0" rIns="0" bIns="0" rtlCol="0"/>
            <a:lstStyle/>
            <a:p>
              <a:endParaRPr sz="686"/>
            </a:p>
          </p:txBody>
        </p:sp>
        <p:sp>
          <p:nvSpPr>
            <p:cNvPr id="35" name="object 35"/>
            <p:cNvSpPr/>
            <p:nvPr/>
          </p:nvSpPr>
          <p:spPr>
            <a:xfrm>
              <a:off x="5979603" y="7189160"/>
              <a:ext cx="25400" cy="466725"/>
            </a:xfrm>
            <a:custGeom>
              <a:avLst/>
              <a:gdLst/>
              <a:ahLst/>
              <a:cxnLst/>
              <a:rect l="l" t="t" r="r" b="b"/>
              <a:pathLst>
                <a:path w="25400" h="466725">
                  <a:moveTo>
                    <a:pt x="12598" y="-31749"/>
                  </a:moveTo>
                  <a:lnTo>
                    <a:pt x="12598" y="497954"/>
                  </a:lnTo>
                </a:path>
              </a:pathLst>
            </a:custGeom>
            <a:ln w="88696">
              <a:solidFill>
                <a:srgbClr val="BC9366"/>
              </a:solidFill>
              <a:prstDash val="dot"/>
            </a:ln>
          </p:spPr>
          <p:txBody>
            <a:bodyPr wrap="square" lIns="0" tIns="0" rIns="0" bIns="0" rtlCol="0"/>
            <a:lstStyle/>
            <a:p>
              <a:endParaRPr sz="686"/>
            </a:p>
          </p:txBody>
        </p:sp>
        <p:sp>
          <p:nvSpPr>
            <p:cNvPr id="36" name="object 36"/>
            <p:cNvSpPr/>
            <p:nvPr/>
          </p:nvSpPr>
          <p:spPr>
            <a:xfrm>
              <a:off x="6097846" y="7764884"/>
              <a:ext cx="1401445" cy="494030"/>
            </a:xfrm>
            <a:custGeom>
              <a:avLst/>
              <a:gdLst/>
              <a:ahLst/>
              <a:cxnLst/>
              <a:rect l="l" t="t" r="r" b="b"/>
              <a:pathLst>
                <a:path w="1401445" h="494029">
                  <a:moveTo>
                    <a:pt x="0" y="0"/>
                  </a:moveTo>
                  <a:lnTo>
                    <a:pt x="1401229" y="493610"/>
                  </a:lnTo>
                </a:path>
              </a:pathLst>
            </a:custGeom>
            <a:ln w="63500">
              <a:solidFill>
                <a:srgbClr val="BC9366"/>
              </a:solidFill>
              <a:prstDash val="dot"/>
            </a:ln>
          </p:spPr>
          <p:txBody>
            <a:bodyPr wrap="square" lIns="0" tIns="0" rIns="0" bIns="0" rtlCol="0"/>
            <a:lstStyle/>
            <a:p>
              <a:endParaRPr sz="686"/>
            </a:p>
          </p:txBody>
        </p:sp>
        <p:sp>
          <p:nvSpPr>
            <p:cNvPr id="37" name="object 37"/>
            <p:cNvSpPr/>
            <p:nvPr/>
          </p:nvSpPr>
          <p:spPr>
            <a:xfrm>
              <a:off x="7392859" y="8395677"/>
              <a:ext cx="141605" cy="636905"/>
            </a:xfrm>
            <a:custGeom>
              <a:avLst/>
              <a:gdLst/>
              <a:ahLst/>
              <a:cxnLst/>
              <a:rect l="l" t="t" r="r" b="b"/>
              <a:pathLst>
                <a:path w="141604" h="636904">
                  <a:moveTo>
                    <a:pt x="141427" y="0"/>
                  </a:moveTo>
                  <a:lnTo>
                    <a:pt x="0" y="636422"/>
                  </a:lnTo>
                </a:path>
              </a:pathLst>
            </a:custGeom>
            <a:ln w="63500">
              <a:solidFill>
                <a:srgbClr val="BC9366"/>
              </a:solidFill>
              <a:prstDash val="dot"/>
            </a:ln>
          </p:spPr>
          <p:txBody>
            <a:bodyPr wrap="square" lIns="0" tIns="0" rIns="0" bIns="0" rtlCol="0"/>
            <a:lstStyle/>
            <a:p>
              <a:endParaRPr sz="686"/>
            </a:p>
          </p:txBody>
        </p:sp>
        <p:sp>
          <p:nvSpPr>
            <p:cNvPr id="38" name="object 38"/>
            <p:cNvSpPr/>
            <p:nvPr/>
          </p:nvSpPr>
          <p:spPr>
            <a:xfrm>
              <a:off x="4131692" y="8560341"/>
              <a:ext cx="3121025" cy="509270"/>
            </a:xfrm>
            <a:custGeom>
              <a:avLst/>
              <a:gdLst/>
              <a:ahLst/>
              <a:cxnLst/>
              <a:rect l="l" t="t" r="r" b="b"/>
              <a:pathLst>
                <a:path w="3121025" h="509270">
                  <a:moveTo>
                    <a:pt x="3120923" y="508850"/>
                  </a:moveTo>
                  <a:lnTo>
                    <a:pt x="0" y="0"/>
                  </a:lnTo>
                </a:path>
              </a:pathLst>
            </a:custGeom>
            <a:ln w="63500">
              <a:solidFill>
                <a:srgbClr val="BC9366"/>
              </a:solidFill>
              <a:prstDash val="dot"/>
            </a:ln>
          </p:spPr>
          <p:txBody>
            <a:bodyPr wrap="square" lIns="0" tIns="0" rIns="0" bIns="0" rtlCol="0"/>
            <a:lstStyle/>
            <a:p>
              <a:endParaRPr sz="686"/>
            </a:p>
          </p:txBody>
        </p:sp>
        <p:sp>
          <p:nvSpPr>
            <p:cNvPr id="39" name="object 39"/>
            <p:cNvSpPr/>
            <p:nvPr/>
          </p:nvSpPr>
          <p:spPr>
            <a:xfrm>
              <a:off x="3749382" y="5746212"/>
              <a:ext cx="3810635" cy="3375660"/>
            </a:xfrm>
            <a:custGeom>
              <a:avLst/>
              <a:gdLst/>
              <a:ahLst/>
              <a:cxnLst/>
              <a:rect l="l" t="t" r="r" b="b"/>
              <a:pathLst>
                <a:path w="3810634" h="3375659">
                  <a:moveTo>
                    <a:pt x="210616" y="2309152"/>
                  </a:moveTo>
                  <a:lnTo>
                    <a:pt x="210616" y="2372652"/>
                  </a:lnTo>
                </a:path>
                <a:path w="3810634" h="3375659">
                  <a:moveTo>
                    <a:pt x="66611" y="1961997"/>
                  </a:moveTo>
                  <a:lnTo>
                    <a:pt x="66611" y="2025497"/>
                  </a:lnTo>
                </a:path>
                <a:path w="3810634" h="3375659">
                  <a:moveTo>
                    <a:pt x="12611" y="1619999"/>
                  </a:moveTo>
                  <a:lnTo>
                    <a:pt x="12611" y="1683499"/>
                  </a:lnTo>
                </a:path>
                <a:path w="3810634" h="3375659">
                  <a:moveTo>
                    <a:pt x="0" y="1052918"/>
                  </a:moveTo>
                  <a:lnTo>
                    <a:pt x="0" y="1116418"/>
                  </a:lnTo>
                </a:path>
                <a:path w="3810634" h="3375659">
                  <a:moveTo>
                    <a:pt x="48615" y="1007999"/>
                  </a:moveTo>
                  <a:lnTo>
                    <a:pt x="48615" y="1071499"/>
                  </a:lnTo>
                </a:path>
                <a:path w="3810634" h="3375659">
                  <a:moveTo>
                    <a:pt x="462610" y="1260005"/>
                  </a:moveTo>
                  <a:lnTo>
                    <a:pt x="462610" y="1323505"/>
                  </a:lnTo>
                </a:path>
                <a:path w="3810634" h="3375659">
                  <a:moveTo>
                    <a:pt x="642620" y="936002"/>
                  </a:moveTo>
                  <a:lnTo>
                    <a:pt x="642620" y="999502"/>
                  </a:lnTo>
                </a:path>
                <a:path w="3810634" h="3375659">
                  <a:moveTo>
                    <a:pt x="408622" y="648004"/>
                  </a:moveTo>
                  <a:lnTo>
                    <a:pt x="408622" y="711504"/>
                  </a:lnTo>
                </a:path>
                <a:path w="3810634" h="3375659">
                  <a:moveTo>
                    <a:pt x="894613" y="0"/>
                  </a:moveTo>
                  <a:lnTo>
                    <a:pt x="894613" y="63500"/>
                  </a:lnTo>
                </a:path>
                <a:path w="3810634" h="3375659">
                  <a:moveTo>
                    <a:pt x="1506613" y="198005"/>
                  </a:moveTo>
                  <a:lnTo>
                    <a:pt x="1506613" y="261505"/>
                  </a:lnTo>
                </a:path>
                <a:path w="3810634" h="3375659">
                  <a:moveTo>
                    <a:pt x="2262619" y="1278001"/>
                  </a:moveTo>
                  <a:lnTo>
                    <a:pt x="2262619" y="1341501"/>
                  </a:lnTo>
                </a:path>
                <a:path w="3810634" h="3375659">
                  <a:moveTo>
                    <a:pt x="2226614" y="1944001"/>
                  </a:moveTo>
                  <a:lnTo>
                    <a:pt x="2226614" y="2007501"/>
                  </a:lnTo>
                </a:path>
                <a:path w="3810634" h="3375659">
                  <a:moveTo>
                    <a:pt x="3810622" y="2502001"/>
                  </a:moveTo>
                  <a:lnTo>
                    <a:pt x="3810622" y="2565501"/>
                  </a:lnTo>
                </a:path>
                <a:path w="3810634" h="3375659">
                  <a:moveTo>
                    <a:pt x="3630612" y="3311994"/>
                  </a:moveTo>
                  <a:lnTo>
                    <a:pt x="3630612" y="3375494"/>
                  </a:lnTo>
                </a:path>
                <a:path w="3810634" h="3375659">
                  <a:moveTo>
                    <a:pt x="318617" y="2772003"/>
                  </a:moveTo>
                  <a:lnTo>
                    <a:pt x="318617" y="2835503"/>
                  </a:lnTo>
                </a:path>
              </a:pathLst>
            </a:custGeom>
            <a:ln w="63500">
              <a:solidFill>
                <a:srgbClr val="BC9366"/>
              </a:solidFill>
            </a:ln>
          </p:spPr>
          <p:txBody>
            <a:bodyPr wrap="square" lIns="0" tIns="0" rIns="0" bIns="0" rtlCol="0"/>
            <a:lstStyle/>
            <a:p>
              <a:endParaRPr sz="686"/>
            </a:p>
          </p:txBody>
        </p:sp>
      </p:grpSp>
      <p:sp>
        <p:nvSpPr>
          <p:cNvPr id="42" name="object 42"/>
          <p:cNvSpPr txBox="1"/>
          <p:nvPr/>
        </p:nvSpPr>
        <p:spPr>
          <a:xfrm>
            <a:off x="2842551" y="3270020"/>
            <a:ext cx="515499" cy="145565"/>
          </a:xfrm>
          <a:prstGeom prst="rect">
            <a:avLst/>
          </a:prstGeom>
        </p:spPr>
        <p:txBody>
          <a:bodyPr vert="horz" wrap="square" lIns="0" tIns="4838" rIns="0" bIns="0" rtlCol="0">
            <a:spAutoFit/>
          </a:bodyPr>
          <a:lstStyle/>
          <a:p>
            <a:pPr marL="4839">
              <a:spcBef>
                <a:spcPts val="38"/>
              </a:spcBef>
            </a:pPr>
            <a:r>
              <a:rPr sz="914" b="1" i="1" spc="-2" dirty="0">
                <a:solidFill>
                  <a:srgbClr val="BC9366"/>
                </a:solidFill>
                <a:latin typeface="Century Gothic"/>
                <a:cs typeface="Century Gothic"/>
              </a:rPr>
              <a:t>46</a:t>
            </a:r>
            <a:r>
              <a:rPr sz="914" b="1" i="1" spc="-30" dirty="0">
                <a:solidFill>
                  <a:srgbClr val="BC9366"/>
                </a:solidFill>
                <a:latin typeface="Century Gothic"/>
                <a:cs typeface="Century Gothic"/>
              </a:rPr>
              <a:t> </a:t>
            </a:r>
            <a:r>
              <a:rPr sz="914" b="1" i="1" spc="-2" dirty="0">
                <a:solidFill>
                  <a:srgbClr val="BC9366"/>
                </a:solidFill>
                <a:latin typeface="Century Gothic"/>
                <a:cs typeface="Century Gothic"/>
              </a:rPr>
              <a:t>000m²</a:t>
            </a:r>
            <a:endParaRPr sz="914">
              <a:latin typeface="Century Gothic"/>
              <a:cs typeface="Century Gothic"/>
            </a:endParaRPr>
          </a:p>
        </p:txBody>
      </p:sp>
      <p:sp>
        <p:nvSpPr>
          <p:cNvPr id="45" name="Titre 1">
            <a:extLst>
              <a:ext uri="{FF2B5EF4-FFF2-40B4-BE49-F238E27FC236}">
                <a16:creationId xmlns:a16="http://schemas.microsoft.com/office/drawing/2014/main" id="{258AF796-0D1D-4F8D-B1B5-2370F15390F7}"/>
              </a:ext>
            </a:extLst>
          </p:cNvPr>
          <p:cNvSpPr txBox="1">
            <a:spLocks/>
          </p:cNvSpPr>
          <p:nvPr/>
        </p:nvSpPr>
        <p:spPr>
          <a:xfrm>
            <a:off x="10524" y="0"/>
            <a:ext cx="9133476"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Kunstler Script" panose="030304020206070D0D06" pitchFamily="66" charset="0"/>
              </a:rPr>
              <a:t>Du trait de crayon à la réalité, Bois et Nature au lycée Simone Veil de Liffré</a:t>
            </a:r>
          </a:p>
        </p:txBody>
      </p:sp>
      <p:pic>
        <p:nvPicPr>
          <p:cNvPr id="47" name="Image 46">
            <a:extLst>
              <a:ext uri="{FF2B5EF4-FFF2-40B4-BE49-F238E27FC236}">
                <a16:creationId xmlns:a16="http://schemas.microsoft.com/office/drawing/2014/main" id="{87106E14-F93F-4516-85D3-E6DE2868D18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48" name="object 2">
            <a:extLst>
              <a:ext uri="{FF2B5EF4-FFF2-40B4-BE49-F238E27FC236}">
                <a16:creationId xmlns:a16="http://schemas.microsoft.com/office/drawing/2014/main" id="{643CB36C-1E40-4ED6-96D7-2C18003AB09E}"/>
              </a:ext>
            </a:extLst>
          </p:cNvPr>
          <p:cNvSpPr txBox="1">
            <a:spLocks noGrp="1"/>
          </p:cNvSpPr>
          <p:nvPr>
            <p:ph type="title"/>
          </p:nvPr>
        </p:nvSpPr>
        <p:spPr>
          <a:xfrm>
            <a:off x="258322" y="642446"/>
            <a:ext cx="6027302" cy="157235"/>
          </a:xfrm>
          <a:prstGeom prst="rect">
            <a:avLst/>
          </a:prstGeom>
        </p:spPr>
        <p:txBody>
          <a:bodyPr vert="horz" wrap="square" lIns="0" tIns="4838" rIns="0" bIns="0" rtlCol="0" anchor="ctr">
            <a:spAutoFit/>
          </a:bodyPr>
          <a:lstStyle/>
          <a:p>
            <a:pPr marL="4839">
              <a:spcBef>
                <a:spcPts val="38"/>
              </a:spcBef>
            </a:pPr>
            <a:r>
              <a:rPr lang="fr-FR" sz="1100" b="1" dirty="0">
                <a:latin typeface="Arial" panose="020B0604020202020204" pitchFamily="34" charset="0"/>
                <a:cs typeface="Arial" panose="020B0604020202020204" pitchFamily="34" charset="0"/>
              </a:rPr>
              <a:t>LE SITE</a:t>
            </a:r>
            <a:endParaRPr sz="1100" b="1" spc="-2" dirty="0">
              <a:latin typeface="Arial" panose="020B0604020202020204" pitchFamily="34" charset="0"/>
              <a:cs typeface="Arial" panose="020B0604020202020204" pitchFamily="34" charset="0"/>
            </a:endParaRPr>
          </a:p>
        </p:txBody>
      </p:sp>
      <p:sp>
        <p:nvSpPr>
          <p:cNvPr id="2" name="Ellipse 1">
            <a:extLst>
              <a:ext uri="{FF2B5EF4-FFF2-40B4-BE49-F238E27FC236}">
                <a16:creationId xmlns:a16="http://schemas.microsoft.com/office/drawing/2014/main" id="{C489B78A-EEF5-4AA2-BD5A-5013EABCC0EB}"/>
              </a:ext>
            </a:extLst>
          </p:cNvPr>
          <p:cNvSpPr/>
          <p:nvPr/>
        </p:nvSpPr>
        <p:spPr>
          <a:xfrm>
            <a:off x="2407640" y="2562805"/>
            <a:ext cx="1971413" cy="148877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object 3">
            <a:extLst>
              <a:ext uri="{FF2B5EF4-FFF2-40B4-BE49-F238E27FC236}">
                <a16:creationId xmlns:a16="http://schemas.microsoft.com/office/drawing/2014/main" id="{14F462B9-533B-45FC-BCCB-12FFCE968FC6}"/>
              </a:ext>
            </a:extLst>
          </p:cNvPr>
          <p:cNvPicPr/>
          <p:nvPr/>
        </p:nvPicPr>
        <p:blipFill rotWithShape="1">
          <a:blip r:embed="rId16"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herbe, extérieur, nature, passage&#10;&#10;Description générée automatiquement">
            <a:extLst>
              <a:ext uri="{FF2B5EF4-FFF2-40B4-BE49-F238E27FC236}">
                <a16:creationId xmlns:a16="http://schemas.microsoft.com/office/drawing/2014/main" id="{2288C85B-CF0D-429F-975E-5FB6B8C0E7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2193" y="894950"/>
            <a:ext cx="8301308" cy="5534205"/>
          </a:xfrm>
          <a:prstGeom prst="rect">
            <a:avLst/>
          </a:prstGeom>
        </p:spPr>
      </p:pic>
      <p:pic>
        <p:nvPicPr>
          <p:cNvPr id="16" name="Image 15">
            <a:extLst>
              <a:ext uri="{FF2B5EF4-FFF2-40B4-BE49-F238E27FC236}">
                <a16:creationId xmlns:a16="http://schemas.microsoft.com/office/drawing/2014/main" id="{26A90BCF-9B9A-4CEB-8265-78190247AA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20" name="object 9">
            <a:extLst>
              <a:ext uri="{FF2B5EF4-FFF2-40B4-BE49-F238E27FC236}">
                <a16:creationId xmlns:a16="http://schemas.microsoft.com/office/drawing/2014/main" id="{2F90EEC8-CFDD-4E08-B81D-295B35EEC166}"/>
              </a:ext>
            </a:extLst>
          </p:cNvPr>
          <p:cNvSpPr txBox="1"/>
          <p:nvPr/>
        </p:nvSpPr>
        <p:spPr>
          <a:xfrm>
            <a:off x="-19302" y="749385"/>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                Mars 2020</a:t>
            </a:r>
            <a:endParaRPr sz="914" dirty="0">
              <a:latin typeface="Century Gothic"/>
              <a:cs typeface="Century Gothic"/>
            </a:endParaRPr>
          </a:p>
        </p:txBody>
      </p:sp>
      <p:sp>
        <p:nvSpPr>
          <p:cNvPr id="9" name="object 8">
            <a:extLst>
              <a:ext uri="{FF2B5EF4-FFF2-40B4-BE49-F238E27FC236}">
                <a16:creationId xmlns:a16="http://schemas.microsoft.com/office/drawing/2014/main" id="{0B710BD7-57F3-4E14-AAE4-3090C60F96E7}"/>
              </a:ext>
            </a:extLst>
          </p:cNvPr>
          <p:cNvSpPr txBox="1"/>
          <p:nvPr/>
        </p:nvSpPr>
        <p:spPr>
          <a:xfrm>
            <a:off x="362379" y="610861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8" name="object 3">
            <a:extLst>
              <a:ext uri="{FF2B5EF4-FFF2-40B4-BE49-F238E27FC236}">
                <a16:creationId xmlns:a16="http://schemas.microsoft.com/office/drawing/2014/main" id="{A80074A6-889E-46A0-9544-2BFF21795AD1}"/>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0" name="Titre 1">
            <a:extLst>
              <a:ext uri="{FF2B5EF4-FFF2-40B4-BE49-F238E27FC236}">
                <a16:creationId xmlns:a16="http://schemas.microsoft.com/office/drawing/2014/main" id="{762CF178-5A0C-4341-9AE7-21F6BCDDF8E0}"/>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948916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5" name="Picture 21" descr="S:\PUBLICATION\2020\FIMBACTE\LIFFRE - Galet\Visuels\IMG_655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38651" y="952833"/>
            <a:ext cx="3732453" cy="4976603"/>
          </a:xfrm>
          <a:prstGeom prst="rect">
            <a:avLst/>
          </a:prstGeom>
          <a:noFill/>
          <a:extLst>
            <a:ext uri="{909E8E84-426E-40DD-AFC4-6F175D3DCCD1}">
              <a14:hiddenFill xmlns:a14="http://schemas.microsoft.com/office/drawing/2010/main">
                <a:solidFill>
                  <a:srgbClr val="FFFFFF"/>
                </a:solidFill>
              </a14:hiddenFill>
            </a:ext>
          </a:extLst>
        </p:spPr>
      </p:pic>
      <p:pic>
        <p:nvPicPr>
          <p:cNvPr id="11289" name="Picture 25" descr="S:\PUBLICATION\2020\FIMBACTE\LIFFRE - Galet\Visuels\IMG_674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72896" y="957250"/>
            <a:ext cx="2406076" cy="1706270"/>
          </a:xfrm>
          <a:prstGeom prst="rect">
            <a:avLst/>
          </a:prstGeom>
          <a:noFill/>
          <a:extLst>
            <a:ext uri="{909E8E84-426E-40DD-AFC4-6F175D3DCCD1}">
              <a14:hiddenFill xmlns:a14="http://schemas.microsoft.com/office/drawing/2010/main">
                <a:solidFill>
                  <a:srgbClr val="FFFFFF"/>
                </a:solidFill>
              </a14:hiddenFill>
            </a:ext>
          </a:extLst>
        </p:spPr>
      </p:pic>
      <p:pic>
        <p:nvPicPr>
          <p:cNvPr id="11291" name="Picture 27" descr="S:\PUBLICATION\2020\FIMBACTE\LIFFRE - Galet\Visuels\IMG_674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06259" y="2761086"/>
            <a:ext cx="2372713" cy="3163617"/>
          </a:xfrm>
          <a:prstGeom prst="rect">
            <a:avLst/>
          </a:prstGeom>
          <a:noFill/>
          <a:extLst>
            <a:ext uri="{909E8E84-426E-40DD-AFC4-6F175D3DCCD1}">
              <a14:hiddenFill xmlns:a14="http://schemas.microsoft.com/office/drawing/2010/main">
                <a:solidFill>
                  <a:srgbClr val="FFFFFF"/>
                </a:solidFill>
              </a14:hiddenFill>
            </a:ext>
          </a:extLst>
        </p:spPr>
      </p:pic>
      <p:sp>
        <p:nvSpPr>
          <p:cNvPr id="44" name="ZoneTexte 43">
            <a:extLst>
              <a:ext uri="{FF2B5EF4-FFF2-40B4-BE49-F238E27FC236}">
                <a16:creationId xmlns:a16="http://schemas.microsoft.com/office/drawing/2014/main" id="{17063828-7092-4E06-B781-B6418974214D}"/>
              </a:ext>
            </a:extLst>
          </p:cNvPr>
          <p:cNvSpPr txBox="1"/>
          <p:nvPr/>
        </p:nvSpPr>
        <p:spPr>
          <a:xfrm>
            <a:off x="0" y="5924703"/>
            <a:ext cx="7522340" cy="830997"/>
          </a:xfrm>
          <a:prstGeom prst="rect">
            <a:avLst/>
          </a:prstGeom>
          <a:noFill/>
        </p:spPr>
        <p:txBody>
          <a:bodyPr wrap="square" rtlCol="0">
            <a:spAutoFit/>
          </a:bodyPr>
          <a:lstStyle/>
          <a:p>
            <a:r>
              <a:rPr lang="fr-FR" b="1" dirty="0"/>
              <a:t>4 épaisseurs de bois pour une vêtures hors normes</a:t>
            </a:r>
          </a:p>
          <a:p>
            <a:r>
              <a:rPr lang="fr-FR" sz="1200" dirty="0"/>
              <a:t>Pour obtenir le classement M2, il a été préconisé une pose avec quatre recouvrements, soit un total de 42 840 tuiles.</a:t>
            </a:r>
            <a:endParaRPr lang="fr-FR" sz="1200" b="1" dirty="0"/>
          </a:p>
          <a:p>
            <a:endParaRPr lang="fr-FR" b="1" dirty="0"/>
          </a:p>
        </p:txBody>
      </p:sp>
      <p:pic>
        <p:nvPicPr>
          <p:cNvPr id="11" name="Image 10">
            <a:extLst>
              <a:ext uri="{FF2B5EF4-FFF2-40B4-BE49-F238E27FC236}">
                <a16:creationId xmlns:a16="http://schemas.microsoft.com/office/drawing/2014/main" id="{B3A81687-8B9E-4527-B6E7-6D1E2DE34D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3" name="object 2">
            <a:extLst>
              <a:ext uri="{FF2B5EF4-FFF2-40B4-BE49-F238E27FC236}">
                <a16:creationId xmlns:a16="http://schemas.microsoft.com/office/drawing/2014/main" id="{831F84F0-5882-42C6-9759-D4634FBD06BF}"/>
              </a:ext>
            </a:extLst>
          </p:cNvPr>
          <p:cNvSpPr txBox="1">
            <a:spLocks/>
          </p:cNvSpPr>
          <p:nvPr/>
        </p:nvSpPr>
        <p:spPr>
          <a:xfrm>
            <a:off x="168418" y="743419"/>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LE GALET – LA VETURE EN TUILEAUX DE BOIS DE MELEZE</a:t>
            </a:r>
            <a:endParaRPr lang="fr-FR" sz="1100" b="1" spc="-2" dirty="0">
              <a:latin typeface="Arial" panose="020B0604020202020204" pitchFamily="34" charset="0"/>
              <a:cs typeface="Arial" panose="020B0604020202020204" pitchFamily="34" charset="0"/>
            </a:endParaRPr>
          </a:p>
        </p:txBody>
      </p:sp>
      <p:sp>
        <p:nvSpPr>
          <p:cNvPr id="14" name="object 9">
            <a:extLst>
              <a:ext uri="{FF2B5EF4-FFF2-40B4-BE49-F238E27FC236}">
                <a16:creationId xmlns:a16="http://schemas.microsoft.com/office/drawing/2014/main" id="{E5CB9021-2697-4EED-B1CE-E575FD4A7B0A}"/>
              </a:ext>
            </a:extLst>
          </p:cNvPr>
          <p:cNvSpPr txBox="1"/>
          <p:nvPr/>
        </p:nvSpPr>
        <p:spPr>
          <a:xfrm>
            <a:off x="-19302" y="1641638"/>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                Avril 2020</a:t>
            </a:r>
            <a:endParaRPr sz="914" dirty="0">
              <a:latin typeface="Century Gothic"/>
              <a:cs typeface="Century Gothic"/>
            </a:endParaRPr>
          </a:p>
        </p:txBody>
      </p:sp>
      <p:sp>
        <p:nvSpPr>
          <p:cNvPr id="12" name="object 8">
            <a:extLst>
              <a:ext uri="{FF2B5EF4-FFF2-40B4-BE49-F238E27FC236}">
                <a16:creationId xmlns:a16="http://schemas.microsoft.com/office/drawing/2014/main" id="{53206B5F-A182-4375-B217-9D9887AA0137}"/>
              </a:ext>
            </a:extLst>
          </p:cNvPr>
          <p:cNvSpPr txBox="1"/>
          <p:nvPr/>
        </p:nvSpPr>
        <p:spPr>
          <a:xfrm>
            <a:off x="4006074" y="568822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5" name="object 8">
            <a:extLst>
              <a:ext uri="{FF2B5EF4-FFF2-40B4-BE49-F238E27FC236}">
                <a16:creationId xmlns:a16="http://schemas.microsoft.com/office/drawing/2014/main" id="{CFA0564D-84F6-48BB-8D30-C4DE94ACCBCE}"/>
              </a:ext>
            </a:extLst>
          </p:cNvPr>
          <p:cNvSpPr txBox="1"/>
          <p:nvPr/>
        </p:nvSpPr>
        <p:spPr>
          <a:xfrm>
            <a:off x="1600073" y="568249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6" name="object 8">
            <a:extLst>
              <a:ext uri="{FF2B5EF4-FFF2-40B4-BE49-F238E27FC236}">
                <a16:creationId xmlns:a16="http://schemas.microsoft.com/office/drawing/2014/main" id="{2DF722AB-504E-4328-A3E1-608FD0582374}"/>
              </a:ext>
            </a:extLst>
          </p:cNvPr>
          <p:cNvSpPr txBox="1"/>
          <p:nvPr/>
        </p:nvSpPr>
        <p:spPr>
          <a:xfrm>
            <a:off x="1506259" y="2437970"/>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17" name="object 3">
            <a:extLst>
              <a:ext uri="{FF2B5EF4-FFF2-40B4-BE49-F238E27FC236}">
                <a16:creationId xmlns:a16="http://schemas.microsoft.com/office/drawing/2014/main" id="{97B319E2-6ECF-43D5-ACAC-88B607FDD329}"/>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8" name="Titre 1">
            <a:extLst>
              <a:ext uri="{FF2B5EF4-FFF2-40B4-BE49-F238E27FC236}">
                <a16:creationId xmlns:a16="http://schemas.microsoft.com/office/drawing/2014/main" id="{0F21841F-CF0F-4A13-BD78-70A951C7E1AF}"/>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193729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6" name="Picture 12" descr="S:\PUBLICATION\2020\FIMBACTE\LIFFRE - Galet\Visuels\CMTX462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73821" y="855785"/>
            <a:ext cx="2561100" cy="1922026"/>
          </a:xfrm>
          <a:prstGeom prst="rect">
            <a:avLst/>
          </a:prstGeom>
          <a:noFill/>
          <a:extLst>
            <a:ext uri="{909E8E84-426E-40DD-AFC4-6F175D3DCCD1}">
              <a14:hiddenFill xmlns:a14="http://schemas.microsoft.com/office/drawing/2010/main">
                <a:solidFill>
                  <a:srgbClr val="FFFFFF"/>
                </a:solidFill>
              </a14:hiddenFill>
            </a:ext>
          </a:extLst>
        </p:spPr>
      </p:pic>
      <p:pic>
        <p:nvPicPr>
          <p:cNvPr id="11279" name="Picture 15" descr="S:\PUBLICATION\2020\FIMBACTE\LIFFRE - Galet\Visuels\EVRQ964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45266" y="836331"/>
            <a:ext cx="3889002" cy="5185337"/>
          </a:xfrm>
          <a:prstGeom prst="rect">
            <a:avLst/>
          </a:prstGeom>
          <a:noFill/>
          <a:extLst>
            <a:ext uri="{909E8E84-426E-40DD-AFC4-6F175D3DCCD1}">
              <a14:hiddenFill xmlns:a14="http://schemas.microsoft.com/office/drawing/2010/main">
                <a:solidFill>
                  <a:srgbClr val="FFFFFF"/>
                </a:solidFill>
              </a14:hiddenFill>
            </a:ext>
          </a:extLst>
        </p:spPr>
      </p:pic>
      <p:pic>
        <p:nvPicPr>
          <p:cNvPr id="11300" name="Picture 36" descr="S:\PUBLICATION\2020\FIMBACTE\LIFFRE - Galet\Visuels\NQLU626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73821" y="2849338"/>
            <a:ext cx="2561100" cy="3162201"/>
          </a:xfrm>
          <a:prstGeom prst="rect">
            <a:avLst/>
          </a:prstGeom>
          <a:noFill/>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3DCF5238-761A-4644-AF7F-0BB9C19E52E0}"/>
              </a:ext>
            </a:extLst>
          </p:cNvPr>
          <p:cNvSpPr txBox="1"/>
          <p:nvPr/>
        </p:nvSpPr>
        <p:spPr>
          <a:xfrm>
            <a:off x="0" y="5924703"/>
            <a:ext cx="7686136" cy="738664"/>
          </a:xfrm>
          <a:prstGeom prst="rect">
            <a:avLst/>
          </a:prstGeom>
          <a:noFill/>
        </p:spPr>
        <p:txBody>
          <a:bodyPr wrap="square" rtlCol="0">
            <a:spAutoFit/>
          </a:bodyPr>
          <a:lstStyle/>
          <a:p>
            <a:r>
              <a:rPr lang="fr-FR" b="1" dirty="0"/>
              <a:t>Une couverture de  bois réalisée en un temps record malgré le confinement</a:t>
            </a:r>
          </a:p>
          <a:p>
            <a:r>
              <a:rPr lang="fr-FR" sz="1200" dirty="0"/>
              <a:t>Malgré les conditions sanitaires et la complexité de la mise en œuvre, ce galet en tuile de bois non cintrées possède des caractéristiques singulières qui en font un ouvrage unique au monde.</a:t>
            </a:r>
            <a:endParaRPr lang="fr-FR" sz="1200" b="1" dirty="0"/>
          </a:p>
        </p:txBody>
      </p:sp>
      <p:sp>
        <p:nvSpPr>
          <p:cNvPr id="9" name="ZoneTexte 8">
            <a:extLst>
              <a:ext uri="{FF2B5EF4-FFF2-40B4-BE49-F238E27FC236}">
                <a16:creationId xmlns:a16="http://schemas.microsoft.com/office/drawing/2014/main" id="{6166726D-7783-4EAD-A102-1B8A50DBD73B}"/>
              </a:ext>
            </a:extLst>
          </p:cNvPr>
          <p:cNvSpPr txBox="1"/>
          <p:nvPr/>
        </p:nvSpPr>
        <p:spPr>
          <a:xfrm>
            <a:off x="1205713" y="5713734"/>
            <a:ext cx="4286567" cy="369332"/>
          </a:xfrm>
          <a:prstGeom prst="rect">
            <a:avLst/>
          </a:prstGeom>
          <a:noFill/>
        </p:spPr>
        <p:txBody>
          <a:bodyPr wrap="square" rtlCol="0">
            <a:spAutoFit/>
          </a:bodyPr>
          <a:lstStyle/>
          <a:p>
            <a:r>
              <a:rPr lang="fr-FR" sz="900" b="1" dirty="0">
                <a:solidFill>
                  <a:schemeClr val="bg1"/>
                </a:solidFill>
              </a:rPr>
              <a:t>Salle de représentation et d’exposition – Région Bretagne – </a:t>
            </a:r>
          </a:p>
          <a:p>
            <a:r>
              <a:rPr lang="fr-FR" sz="900" b="1" dirty="0">
                <a:solidFill>
                  <a:schemeClr val="bg1"/>
                </a:solidFill>
              </a:rPr>
              <a:t>Chomette-Lupi  et Associés-Architectes / Atelier Loyer</a:t>
            </a:r>
          </a:p>
        </p:txBody>
      </p:sp>
      <p:pic>
        <p:nvPicPr>
          <p:cNvPr id="12" name="Image 11">
            <a:extLst>
              <a:ext uri="{FF2B5EF4-FFF2-40B4-BE49-F238E27FC236}">
                <a16:creationId xmlns:a16="http://schemas.microsoft.com/office/drawing/2014/main" id="{C04BC116-9F0E-41F3-843B-8831631995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4" name="object 2">
            <a:extLst>
              <a:ext uri="{FF2B5EF4-FFF2-40B4-BE49-F238E27FC236}">
                <a16:creationId xmlns:a16="http://schemas.microsoft.com/office/drawing/2014/main" id="{326B1DF1-88BF-446F-9E98-B3740B20E605}"/>
              </a:ext>
            </a:extLst>
          </p:cNvPr>
          <p:cNvSpPr txBox="1">
            <a:spLocks/>
          </p:cNvSpPr>
          <p:nvPr/>
        </p:nvSpPr>
        <p:spPr>
          <a:xfrm>
            <a:off x="172652" y="609747"/>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LE GALET – LA VETURE EN TUILEAUX DE BOIS DE MELEZE</a:t>
            </a:r>
            <a:endParaRPr lang="fr-FR" sz="1100" b="1" spc="-2" dirty="0">
              <a:latin typeface="Arial" panose="020B0604020202020204" pitchFamily="34" charset="0"/>
              <a:cs typeface="Arial" panose="020B0604020202020204" pitchFamily="34" charset="0"/>
            </a:endParaRPr>
          </a:p>
        </p:txBody>
      </p:sp>
      <p:sp>
        <p:nvSpPr>
          <p:cNvPr id="15" name="object 9">
            <a:extLst>
              <a:ext uri="{FF2B5EF4-FFF2-40B4-BE49-F238E27FC236}">
                <a16:creationId xmlns:a16="http://schemas.microsoft.com/office/drawing/2014/main" id="{816BB4A6-A315-4417-AE3E-347467B55257}"/>
              </a:ext>
            </a:extLst>
          </p:cNvPr>
          <p:cNvSpPr txBox="1"/>
          <p:nvPr/>
        </p:nvSpPr>
        <p:spPr>
          <a:xfrm>
            <a:off x="-19302" y="1641638"/>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                Avril 2020</a:t>
            </a:r>
            <a:endParaRPr sz="914" dirty="0">
              <a:latin typeface="Century Gothic"/>
              <a:cs typeface="Century Gothic"/>
            </a:endParaRPr>
          </a:p>
        </p:txBody>
      </p:sp>
      <p:sp>
        <p:nvSpPr>
          <p:cNvPr id="13" name="object 8">
            <a:extLst>
              <a:ext uri="{FF2B5EF4-FFF2-40B4-BE49-F238E27FC236}">
                <a16:creationId xmlns:a16="http://schemas.microsoft.com/office/drawing/2014/main" id="{F3C31CF0-E142-47E6-9DF4-CCD171CCB775}"/>
              </a:ext>
            </a:extLst>
          </p:cNvPr>
          <p:cNvSpPr txBox="1"/>
          <p:nvPr/>
        </p:nvSpPr>
        <p:spPr>
          <a:xfrm>
            <a:off x="5215766" y="5769532"/>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6" name="object 8">
            <a:extLst>
              <a:ext uri="{FF2B5EF4-FFF2-40B4-BE49-F238E27FC236}">
                <a16:creationId xmlns:a16="http://schemas.microsoft.com/office/drawing/2014/main" id="{68F83282-114F-4689-B132-842949014FA9}"/>
              </a:ext>
            </a:extLst>
          </p:cNvPr>
          <p:cNvSpPr txBox="1"/>
          <p:nvPr/>
        </p:nvSpPr>
        <p:spPr>
          <a:xfrm>
            <a:off x="5232750" y="2527948"/>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17" name="object 3">
            <a:extLst>
              <a:ext uri="{FF2B5EF4-FFF2-40B4-BE49-F238E27FC236}">
                <a16:creationId xmlns:a16="http://schemas.microsoft.com/office/drawing/2014/main" id="{BC87D64B-2A01-4C0E-9211-37060C782005}"/>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8" name="Titre 1">
            <a:extLst>
              <a:ext uri="{FF2B5EF4-FFF2-40B4-BE49-F238E27FC236}">
                <a16:creationId xmlns:a16="http://schemas.microsoft.com/office/drawing/2014/main" id="{17C130C7-9AEF-4E36-85D6-6C057B78544B}"/>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77702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837430" y="6656348"/>
            <a:ext cx="106196" cy="110427"/>
          </a:xfrm>
          <a:prstGeom prst="rect">
            <a:avLst/>
          </a:prstGeom>
        </p:spPr>
        <p:txBody>
          <a:bodyPr vert="horz" wrap="square" lIns="0" tIns="4838" rIns="0" bIns="0" rtlCol="0">
            <a:spAutoFit/>
          </a:bodyPr>
          <a:lstStyle/>
          <a:p>
            <a:pPr marL="4839">
              <a:spcBef>
                <a:spcPts val="38"/>
              </a:spcBef>
            </a:pPr>
            <a:r>
              <a:rPr sz="686" spc="-2" dirty="0">
                <a:solidFill>
                  <a:srgbClr val="76736F"/>
                </a:solidFill>
                <a:latin typeface="Century Gothic"/>
                <a:cs typeface="Century Gothic"/>
              </a:rPr>
              <a:t>17</a:t>
            </a:r>
            <a:endParaRPr sz="686">
              <a:latin typeface="Century Gothic"/>
              <a:cs typeface="Century Gothic"/>
            </a:endParaRPr>
          </a:p>
        </p:txBody>
      </p:sp>
      <p:pic>
        <p:nvPicPr>
          <p:cNvPr id="6" name="object 6"/>
          <p:cNvPicPr/>
          <p:nvPr/>
        </p:nvPicPr>
        <p:blipFill>
          <a:blip r:embed="rId2" cstate="screen">
            <a:extLst>
              <a:ext uri="{28A0092B-C50C-407E-A947-70E740481C1C}">
                <a14:useLocalDpi xmlns:a14="http://schemas.microsoft.com/office/drawing/2010/main"/>
              </a:ext>
            </a:extLst>
          </a:blip>
          <a:stretch>
            <a:fillRect/>
          </a:stretch>
        </p:blipFill>
        <p:spPr>
          <a:xfrm>
            <a:off x="1318382" y="938722"/>
            <a:ext cx="3377716" cy="5616002"/>
          </a:xfrm>
          <a:prstGeom prst="rect">
            <a:avLst/>
          </a:prstGeom>
        </p:spPr>
      </p:pic>
      <p:sp>
        <p:nvSpPr>
          <p:cNvPr id="7" name="object 7"/>
          <p:cNvSpPr txBox="1"/>
          <p:nvPr/>
        </p:nvSpPr>
        <p:spPr>
          <a:xfrm>
            <a:off x="4115022" y="6446555"/>
            <a:ext cx="503646" cy="81060"/>
          </a:xfrm>
          <a:prstGeom prst="rect">
            <a:avLst/>
          </a:prstGeom>
        </p:spPr>
        <p:txBody>
          <a:bodyPr vert="horz" wrap="square" lIns="0" tIns="4838" rIns="0" bIns="0" rtlCol="0">
            <a:spAutoFit/>
          </a:bodyPr>
          <a:lstStyle/>
          <a:p>
            <a:pPr marL="4839">
              <a:spcBef>
                <a:spcPts val="38"/>
              </a:spcBef>
            </a:pPr>
            <a:r>
              <a:rPr sz="495" spc="-2" dirty="0">
                <a:solidFill>
                  <a:srgbClr val="FFFFFF"/>
                </a:solidFill>
                <a:latin typeface="Verdana"/>
                <a:cs typeface="Verdana"/>
              </a:rPr>
              <a:t>©Atelier</a:t>
            </a:r>
            <a:r>
              <a:rPr sz="495" spc="-29" dirty="0">
                <a:solidFill>
                  <a:srgbClr val="FFFFFF"/>
                </a:solidFill>
                <a:latin typeface="Verdana"/>
                <a:cs typeface="Verdana"/>
              </a:rPr>
              <a:t> </a:t>
            </a:r>
            <a:r>
              <a:rPr sz="495" spc="-4" dirty="0">
                <a:solidFill>
                  <a:srgbClr val="FFFFFF"/>
                </a:solidFill>
                <a:latin typeface="Verdana"/>
                <a:cs typeface="Verdana"/>
              </a:rPr>
              <a:t>LOYER</a:t>
            </a:r>
            <a:endParaRPr sz="495">
              <a:latin typeface="Verdana"/>
              <a:cs typeface="Verdana"/>
            </a:endParaRPr>
          </a:p>
        </p:txBody>
      </p:sp>
      <p:sp>
        <p:nvSpPr>
          <p:cNvPr id="8" name="object 8"/>
          <p:cNvSpPr txBox="1"/>
          <p:nvPr/>
        </p:nvSpPr>
        <p:spPr>
          <a:xfrm>
            <a:off x="1363542" y="6298734"/>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9" name="object 9"/>
          <p:cNvPicPr/>
          <p:nvPr/>
        </p:nvPicPr>
        <p:blipFill>
          <a:blip r:embed="rId3" cstate="screen">
            <a:extLst>
              <a:ext uri="{28A0092B-C50C-407E-A947-70E740481C1C}">
                <a14:useLocalDpi xmlns:a14="http://schemas.microsoft.com/office/drawing/2010/main"/>
              </a:ext>
            </a:extLst>
          </a:blip>
          <a:stretch>
            <a:fillRect/>
          </a:stretch>
        </p:blipFill>
        <p:spPr>
          <a:xfrm>
            <a:off x="4896840" y="938722"/>
            <a:ext cx="2744438" cy="5484448"/>
          </a:xfrm>
          <a:prstGeom prst="rect">
            <a:avLst/>
          </a:prstGeom>
        </p:spPr>
      </p:pic>
      <p:pic>
        <p:nvPicPr>
          <p:cNvPr id="13" name="Image 12">
            <a:extLst>
              <a:ext uri="{FF2B5EF4-FFF2-40B4-BE49-F238E27FC236}">
                <a16:creationId xmlns:a16="http://schemas.microsoft.com/office/drawing/2014/main" id="{82D34B79-7EF0-4DCA-ABF6-A190A4867C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1" name="object 8">
            <a:extLst>
              <a:ext uri="{FF2B5EF4-FFF2-40B4-BE49-F238E27FC236}">
                <a16:creationId xmlns:a16="http://schemas.microsoft.com/office/drawing/2014/main" id="{A8E13FC5-C72E-45CF-A8AA-BE95411733DF}"/>
              </a:ext>
            </a:extLst>
          </p:cNvPr>
          <p:cNvSpPr txBox="1"/>
          <p:nvPr/>
        </p:nvSpPr>
        <p:spPr>
          <a:xfrm>
            <a:off x="4922007" y="6186202"/>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4" name="object 2">
            <a:extLst>
              <a:ext uri="{FF2B5EF4-FFF2-40B4-BE49-F238E27FC236}">
                <a16:creationId xmlns:a16="http://schemas.microsoft.com/office/drawing/2014/main" id="{D6D6A219-B108-4EEF-BC11-A99FC5959E7D}"/>
              </a:ext>
            </a:extLst>
          </p:cNvPr>
          <p:cNvSpPr txBox="1">
            <a:spLocks/>
          </p:cNvSpPr>
          <p:nvPr/>
        </p:nvSpPr>
        <p:spPr>
          <a:xfrm>
            <a:off x="168418" y="742031"/>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MISE EN PLACE DES PROTECTIONS SOLAIRES SUR LES COURSIVES</a:t>
            </a:r>
            <a:endParaRPr lang="fr-FR" sz="1100" b="1" spc="-2" dirty="0">
              <a:latin typeface="Arial" panose="020B0604020202020204" pitchFamily="34" charset="0"/>
              <a:cs typeface="Arial" panose="020B0604020202020204" pitchFamily="34" charset="0"/>
            </a:endParaRPr>
          </a:p>
        </p:txBody>
      </p:sp>
      <p:pic>
        <p:nvPicPr>
          <p:cNvPr id="15" name="object 3">
            <a:extLst>
              <a:ext uri="{FF2B5EF4-FFF2-40B4-BE49-F238E27FC236}">
                <a16:creationId xmlns:a16="http://schemas.microsoft.com/office/drawing/2014/main" id="{E2AC446F-8342-4DFD-AB93-DB8BFDE542BA}"/>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2" name="Titre 1">
            <a:extLst>
              <a:ext uri="{FF2B5EF4-FFF2-40B4-BE49-F238E27FC236}">
                <a16:creationId xmlns:a16="http://schemas.microsoft.com/office/drawing/2014/main" id="{B45F1A7B-A2D0-49D5-A75E-6EACB89A0F42}"/>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Kunstler Script" panose="030304020206070D0D06" pitchFamily="66" charset="0"/>
              </a:rPr>
              <a:t>Du trait de crayon à la réalité, Bois et Nature au lycée Simone Veil de Liffré</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herbe, extérieur, arbre, ciel&#10;&#10;Description générée automatiquement">
            <a:extLst>
              <a:ext uri="{FF2B5EF4-FFF2-40B4-BE49-F238E27FC236}">
                <a16:creationId xmlns:a16="http://schemas.microsoft.com/office/drawing/2014/main" id="{41C408D8-61F9-4F50-93FC-C6E73E016C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76363"/>
            <a:ext cx="4076983" cy="2675520"/>
          </a:xfrm>
          <a:prstGeom prst="rect">
            <a:avLst/>
          </a:prstGeom>
        </p:spPr>
      </p:pic>
      <p:pic>
        <p:nvPicPr>
          <p:cNvPr id="9" name="Image 8" descr="Une image contenant extérieur, ciel, jaune&#10;&#10;Description générée automatiquement">
            <a:extLst>
              <a:ext uri="{FF2B5EF4-FFF2-40B4-BE49-F238E27FC236}">
                <a16:creationId xmlns:a16="http://schemas.microsoft.com/office/drawing/2014/main" id="{98F1445E-BD6E-4DA8-8E32-51B8EE6661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2442" y="1027908"/>
            <a:ext cx="4985022" cy="3804152"/>
          </a:xfrm>
          <a:prstGeom prst="rect">
            <a:avLst/>
          </a:prstGeom>
        </p:spPr>
      </p:pic>
      <p:pic>
        <p:nvPicPr>
          <p:cNvPr id="11" name="Image 10" descr="Une image contenant bâtiment, plafond, toit, entrepôt&#10;&#10;Description générée automatiquement">
            <a:extLst>
              <a:ext uri="{FF2B5EF4-FFF2-40B4-BE49-F238E27FC236}">
                <a16:creationId xmlns:a16="http://schemas.microsoft.com/office/drawing/2014/main" id="{838293B9-F7A0-40C0-B403-130AD1F5A9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555" y="4126455"/>
            <a:ext cx="4317024" cy="2724822"/>
          </a:xfrm>
          <a:prstGeom prst="rect">
            <a:avLst/>
          </a:prstGeom>
        </p:spPr>
      </p:pic>
      <p:pic>
        <p:nvPicPr>
          <p:cNvPr id="16" name="Image 15">
            <a:extLst>
              <a:ext uri="{FF2B5EF4-FFF2-40B4-BE49-F238E27FC236}">
                <a16:creationId xmlns:a16="http://schemas.microsoft.com/office/drawing/2014/main" id="{CEFF1999-6F55-4EFB-93B6-A91F960529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7" name="object 2">
            <a:extLst>
              <a:ext uri="{FF2B5EF4-FFF2-40B4-BE49-F238E27FC236}">
                <a16:creationId xmlns:a16="http://schemas.microsoft.com/office/drawing/2014/main" id="{BEAC7E11-A939-4C86-9F0B-A2F3D544046A}"/>
              </a:ext>
            </a:extLst>
          </p:cNvPr>
          <p:cNvSpPr txBox="1">
            <a:spLocks/>
          </p:cNvSpPr>
          <p:nvPr/>
        </p:nvSpPr>
        <p:spPr>
          <a:xfrm>
            <a:off x="190791" y="763110"/>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LE CHANTIER CONTINU MALGRE LE CONFINEMENT</a:t>
            </a:r>
            <a:endParaRPr lang="fr-FR" sz="1100" b="1" spc="-2" dirty="0">
              <a:latin typeface="Arial" panose="020B0604020202020204" pitchFamily="34" charset="0"/>
              <a:cs typeface="Arial" panose="020B0604020202020204" pitchFamily="34" charset="0"/>
            </a:endParaRPr>
          </a:p>
        </p:txBody>
      </p:sp>
      <p:sp>
        <p:nvSpPr>
          <p:cNvPr id="20" name="object 9">
            <a:extLst>
              <a:ext uri="{FF2B5EF4-FFF2-40B4-BE49-F238E27FC236}">
                <a16:creationId xmlns:a16="http://schemas.microsoft.com/office/drawing/2014/main" id="{55A0AFC5-69B5-4730-96EF-0DB8496ACE24}"/>
              </a:ext>
            </a:extLst>
          </p:cNvPr>
          <p:cNvSpPr txBox="1"/>
          <p:nvPr/>
        </p:nvSpPr>
        <p:spPr>
          <a:xfrm>
            <a:off x="0" y="1149503"/>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                Mars à Juin  2020</a:t>
            </a:r>
            <a:endParaRPr sz="914" dirty="0">
              <a:latin typeface="Century Gothic"/>
              <a:cs typeface="Century Gothic"/>
            </a:endParaRPr>
          </a:p>
        </p:txBody>
      </p:sp>
      <p:sp>
        <p:nvSpPr>
          <p:cNvPr id="10" name="object 8">
            <a:extLst>
              <a:ext uri="{FF2B5EF4-FFF2-40B4-BE49-F238E27FC236}">
                <a16:creationId xmlns:a16="http://schemas.microsoft.com/office/drawing/2014/main" id="{538F9FAF-E0EC-4289-864F-C8F7AF5B0BCC}"/>
              </a:ext>
            </a:extLst>
          </p:cNvPr>
          <p:cNvSpPr txBox="1"/>
          <p:nvPr/>
        </p:nvSpPr>
        <p:spPr>
          <a:xfrm>
            <a:off x="4733038" y="461615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2" name="object 8">
            <a:extLst>
              <a:ext uri="{FF2B5EF4-FFF2-40B4-BE49-F238E27FC236}">
                <a16:creationId xmlns:a16="http://schemas.microsoft.com/office/drawing/2014/main" id="{A6433FDC-9C39-4C8D-B5C9-D642BBE9CD9D}"/>
              </a:ext>
            </a:extLst>
          </p:cNvPr>
          <p:cNvSpPr txBox="1"/>
          <p:nvPr/>
        </p:nvSpPr>
        <p:spPr>
          <a:xfrm>
            <a:off x="190791" y="3805261"/>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3" name="object 8">
            <a:extLst>
              <a:ext uri="{FF2B5EF4-FFF2-40B4-BE49-F238E27FC236}">
                <a16:creationId xmlns:a16="http://schemas.microsoft.com/office/drawing/2014/main" id="{D4EA77C5-EF36-4463-A156-89B2DDCF7C1A}"/>
              </a:ext>
            </a:extLst>
          </p:cNvPr>
          <p:cNvSpPr txBox="1"/>
          <p:nvPr/>
        </p:nvSpPr>
        <p:spPr>
          <a:xfrm>
            <a:off x="382992" y="6635372"/>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18" name="object 3">
            <a:extLst>
              <a:ext uri="{FF2B5EF4-FFF2-40B4-BE49-F238E27FC236}">
                <a16:creationId xmlns:a16="http://schemas.microsoft.com/office/drawing/2014/main" id="{D1079AA5-7F42-46F4-8243-C60E50FEF406}"/>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5" name="Titre 1">
            <a:extLst>
              <a:ext uri="{FF2B5EF4-FFF2-40B4-BE49-F238E27FC236}">
                <a16:creationId xmlns:a16="http://schemas.microsoft.com/office/drawing/2014/main" id="{457792C4-42A2-42F6-BAF7-8A9B05872782}"/>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385813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bâtiment, pierre&#10;&#10;Description générée automatiquement">
            <a:extLst>
              <a:ext uri="{FF2B5EF4-FFF2-40B4-BE49-F238E27FC236}">
                <a16:creationId xmlns:a16="http://schemas.microsoft.com/office/drawing/2014/main" id="{A6075F14-DE9F-45E9-9378-6B76003BA3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48083"/>
            <a:ext cx="4064974" cy="5419965"/>
          </a:xfrm>
          <a:prstGeom prst="rect">
            <a:avLst/>
          </a:prstGeom>
        </p:spPr>
      </p:pic>
      <p:pic>
        <p:nvPicPr>
          <p:cNvPr id="13" name="Image 12" descr="Une image contenant intérieur, meubles&#10;&#10;Description générée automatiquement">
            <a:extLst>
              <a:ext uri="{FF2B5EF4-FFF2-40B4-BE49-F238E27FC236}">
                <a16:creationId xmlns:a16="http://schemas.microsoft.com/office/drawing/2014/main" id="{72C519E2-A5A4-4DC0-A924-86F1B7F67E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5961" y="1448083"/>
            <a:ext cx="2327993" cy="3103990"/>
          </a:xfrm>
          <a:prstGeom prst="rect">
            <a:avLst/>
          </a:prstGeom>
        </p:spPr>
      </p:pic>
      <p:pic>
        <p:nvPicPr>
          <p:cNvPr id="17" name="Image 16" descr="Une image contenant plancher, intérieur, table, plafond&#10;&#10;Description générée automatiquement">
            <a:extLst>
              <a:ext uri="{FF2B5EF4-FFF2-40B4-BE49-F238E27FC236}">
                <a16:creationId xmlns:a16="http://schemas.microsoft.com/office/drawing/2014/main" id="{128C01E7-15E3-4184-B6AC-9A7F788F71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4941" y="3459255"/>
            <a:ext cx="2549059" cy="3398746"/>
          </a:xfrm>
          <a:prstGeom prst="rect">
            <a:avLst/>
          </a:prstGeom>
        </p:spPr>
      </p:pic>
      <p:pic>
        <p:nvPicPr>
          <p:cNvPr id="24" name="Image 23">
            <a:extLst>
              <a:ext uri="{FF2B5EF4-FFF2-40B4-BE49-F238E27FC236}">
                <a16:creationId xmlns:a16="http://schemas.microsoft.com/office/drawing/2014/main" id="{C95FEB68-550D-4999-86AE-49B01B6811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25" name="object 2">
            <a:extLst>
              <a:ext uri="{FF2B5EF4-FFF2-40B4-BE49-F238E27FC236}">
                <a16:creationId xmlns:a16="http://schemas.microsoft.com/office/drawing/2014/main" id="{8D57DE34-D2B4-40E3-A21D-1FDF30F58D71}"/>
              </a:ext>
            </a:extLst>
          </p:cNvPr>
          <p:cNvSpPr txBox="1">
            <a:spLocks/>
          </p:cNvSpPr>
          <p:nvPr/>
        </p:nvSpPr>
        <p:spPr>
          <a:xfrm>
            <a:off x="168418" y="1149129"/>
            <a:ext cx="8567572"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LEVEE DES RESERVES</a:t>
            </a:r>
            <a:endParaRPr lang="fr-FR" sz="1100" b="1" spc="-2" dirty="0">
              <a:latin typeface="Arial" panose="020B0604020202020204" pitchFamily="34" charset="0"/>
              <a:cs typeface="Arial" panose="020B0604020202020204" pitchFamily="34" charset="0"/>
            </a:endParaRPr>
          </a:p>
        </p:txBody>
      </p:sp>
      <p:sp>
        <p:nvSpPr>
          <p:cNvPr id="28" name="object 9">
            <a:extLst>
              <a:ext uri="{FF2B5EF4-FFF2-40B4-BE49-F238E27FC236}">
                <a16:creationId xmlns:a16="http://schemas.microsoft.com/office/drawing/2014/main" id="{766C9E0F-5F7C-4E08-92C6-E689E05BA29C}"/>
              </a:ext>
            </a:extLst>
          </p:cNvPr>
          <p:cNvSpPr txBox="1"/>
          <p:nvPr/>
        </p:nvSpPr>
        <p:spPr>
          <a:xfrm>
            <a:off x="7440993" y="1237210"/>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Août 2020</a:t>
            </a:r>
            <a:r>
              <a:rPr sz="914" b="1" u="heavy" spc="-2" dirty="0">
                <a:solidFill>
                  <a:srgbClr val="7B7D4C"/>
                </a:solidFill>
                <a:uFill>
                  <a:solidFill>
                    <a:srgbClr val="7B7D4C"/>
                  </a:solidFill>
                </a:uFill>
                <a:latin typeface="Century Gothic"/>
                <a:cs typeface="Century Gothic"/>
              </a:rPr>
              <a:t>	</a:t>
            </a:r>
            <a:endParaRPr sz="914" dirty="0">
              <a:latin typeface="Century Gothic"/>
              <a:cs typeface="Century Gothic"/>
            </a:endParaRPr>
          </a:p>
        </p:txBody>
      </p:sp>
      <p:sp>
        <p:nvSpPr>
          <p:cNvPr id="10" name="object 8">
            <a:extLst>
              <a:ext uri="{FF2B5EF4-FFF2-40B4-BE49-F238E27FC236}">
                <a16:creationId xmlns:a16="http://schemas.microsoft.com/office/drawing/2014/main" id="{17B5CF00-EF69-434E-98C8-4A6716ACBA28}"/>
              </a:ext>
            </a:extLst>
          </p:cNvPr>
          <p:cNvSpPr txBox="1"/>
          <p:nvPr/>
        </p:nvSpPr>
        <p:spPr>
          <a:xfrm>
            <a:off x="306529" y="6617520"/>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1" name="object 8">
            <a:extLst>
              <a:ext uri="{FF2B5EF4-FFF2-40B4-BE49-F238E27FC236}">
                <a16:creationId xmlns:a16="http://schemas.microsoft.com/office/drawing/2014/main" id="{8E62E11C-FCC2-4E7E-B408-D720C11911AC}"/>
              </a:ext>
            </a:extLst>
          </p:cNvPr>
          <p:cNvSpPr txBox="1"/>
          <p:nvPr/>
        </p:nvSpPr>
        <p:spPr>
          <a:xfrm>
            <a:off x="6656595" y="661751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2" name="object 8">
            <a:extLst>
              <a:ext uri="{FF2B5EF4-FFF2-40B4-BE49-F238E27FC236}">
                <a16:creationId xmlns:a16="http://schemas.microsoft.com/office/drawing/2014/main" id="{CAED2BB7-8E29-4185-B257-4E5178AEE961}"/>
              </a:ext>
            </a:extLst>
          </p:cNvPr>
          <p:cNvSpPr txBox="1"/>
          <p:nvPr/>
        </p:nvSpPr>
        <p:spPr>
          <a:xfrm>
            <a:off x="4182739" y="432670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14" name="object 3">
            <a:extLst>
              <a:ext uri="{FF2B5EF4-FFF2-40B4-BE49-F238E27FC236}">
                <a16:creationId xmlns:a16="http://schemas.microsoft.com/office/drawing/2014/main" id="{882F1FA2-2CFE-4541-8A5C-648944190757}"/>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5" name="Titre 1">
            <a:extLst>
              <a:ext uri="{FF2B5EF4-FFF2-40B4-BE49-F238E27FC236}">
                <a16:creationId xmlns:a16="http://schemas.microsoft.com/office/drawing/2014/main" id="{E99CA571-A025-4DE5-8D26-53655443595E}"/>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2167142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bâtiment, extérieur&#10;&#10;Description générée automatiquement">
            <a:extLst>
              <a:ext uri="{FF2B5EF4-FFF2-40B4-BE49-F238E27FC236}">
                <a16:creationId xmlns:a16="http://schemas.microsoft.com/office/drawing/2014/main" id="{4B03D508-262B-4C5B-B7C9-752170C1F11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209100" y="1286150"/>
            <a:ext cx="3263503" cy="4351338"/>
          </a:xfrm>
        </p:spPr>
      </p:pic>
      <p:pic>
        <p:nvPicPr>
          <p:cNvPr id="9" name="Image 8" descr="Une image contenant intérieur&#10;&#10;Description générée automatiquement">
            <a:extLst>
              <a:ext uri="{FF2B5EF4-FFF2-40B4-BE49-F238E27FC236}">
                <a16:creationId xmlns:a16="http://schemas.microsoft.com/office/drawing/2014/main" id="{EC5981B3-0681-494B-9301-E9288A531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1661" y="1286150"/>
            <a:ext cx="2526032" cy="3368043"/>
          </a:xfrm>
          <a:prstGeom prst="rect">
            <a:avLst/>
          </a:prstGeom>
        </p:spPr>
      </p:pic>
      <p:pic>
        <p:nvPicPr>
          <p:cNvPr id="13" name="Image 12" descr="Une image contenant extérieur, bâtiment, rue, trottoir&#10;&#10;Description générée automatiquement">
            <a:extLst>
              <a:ext uri="{FF2B5EF4-FFF2-40B4-BE49-F238E27FC236}">
                <a16:creationId xmlns:a16="http://schemas.microsoft.com/office/drawing/2014/main" id="{23409C23-888E-4686-B8BE-12522DE4DE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7" y="3788743"/>
            <a:ext cx="3169618" cy="2377214"/>
          </a:xfrm>
          <a:prstGeom prst="rect">
            <a:avLst/>
          </a:prstGeom>
        </p:spPr>
      </p:pic>
      <p:pic>
        <p:nvPicPr>
          <p:cNvPr id="14" name="Image 13">
            <a:extLst>
              <a:ext uri="{FF2B5EF4-FFF2-40B4-BE49-F238E27FC236}">
                <a16:creationId xmlns:a16="http://schemas.microsoft.com/office/drawing/2014/main" id="{765A6705-E09B-4798-A997-7727D36AA7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76" y="1286150"/>
            <a:ext cx="3169618" cy="2451223"/>
          </a:xfrm>
          <a:prstGeom prst="rect">
            <a:avLst/>
          </a:prstGeom>
        </p:spPr>
      </p:pic>
      <p:pic>
        <p:nvPicPr>
          <p:cNvPr id="17" name="Image 16">
            <a:extLst>
              <a:ext uri="{FF2B5EF4-FFF2-40B4-BE49-F238E27FC236}">
                <a16:creationId xmlns:a16="http://schemas.microsoft.com/office/drawing/2014/main" id="{EE9693ED-5E87-4FDA-B390-ABF60D4987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9" name="object 9">
            <a:extLst>
              <a:ext uri="{FF2B5EF4-FFF2-40B4-BE49-F238E27FC236}">
                <a16:creationId xmlns:a16="http://schemas.microsoft.com/office/drawing/2014/main" id="{8CC54554-F535-4602-BEFC-943C405966B4}"/>
              </a:ext>
            </a:extLst>
          </p:cNvPr>
          <p:cNvSpPr txBox="1"/>
          <p:nvPr/>
        </p:nvSpPr>
        <p:spPr>
          <a:xfrm>
            <a:off x="7390432" y="5491923"/>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Octobre à Décembre 2020</a:t>
            </a:r>
            <a:r>
              <a:rPr sz="914" b="1" u="heavy" spc="-2" dirty="0">
                <a:solidFill>
                  <a:srgbClr val="7B7D4C"/>
                </a:solidFill>
                <a:uFill>
                  <a:solidFill>
                    <a:srgbClr val="7B7D4C"/>
                  </a:solidFill>
                </a:uFill>
                <a:latin typeface="Century Gothic"/>
                <a:cs typeface="Century Gothic"/>
              </a:rPr>
              <a:t>	</a:t>
            </a:r>
            <a:endParaRPr sz="914" dirty="0">
              <a:latin typeface="Century Gothic"/>
              <a:cs typeface="Century Gothic"/>
            </a:endParaRPr>
          </a:p>
        </p:txBody>
      </p:sp>
      <p:sp>
        <p:nvSpPr>
          <p:cNvPr id="22" name="object 2">
            <a:extLst>
              <a:ext uri="{FF2B5EF4-FFF2-40B4-BE49-F238E27FC236}">
                <a16:creationId xmlns:a16="http://schemas.microsoft.com/office/drawing/2014/main" id="{0E3C75F7-AFBB-4D66-BA1C-003624A1A204}"/>
              </a:ext>
            </a:extLst>
          </p:cNvPr>
          <p:cNvSpPr txBox="1">
            <a:spLocks/>
          </p:cNvSpPr>
          <p:nvPr/>
        </p:nvSpPr>
        <p:spPr>
          <a:xfrm>
            <a:off x="110708" y="742662"/>
            <a:ext cx="7440797" cy="309584"/>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FINITION INTERIEUR DE LA SALLE POLYVALENTE, DU BATIMENT G </a:t>
            </a:r>
          </a:p>
          <a:p>
            <a:pPr marL="4839">
              <a:spcBef>
                <a:spcPts val="38"/>
              </a:spcBef>
            </a:pPr>
            <a:r>
              <a:rPr lang="fr-FR" sz="1100" b="1" dirty="0">
                <a:latin typeface="Arial" panose="020B0604020202020204" pitchFamily="34" charset="0"/>
                <a:cs typeface="Arial" panose="020B0604020202020204" pitchFamily="34" charset="0"/>
              </a:rPr>
              <a:t>ET DES AMENAGEMENTS EXTERIEURS</a:t>
            </a:r>
            <a:endParaRPr lang="fr-FR" sz="1100" b="1" spc="-2" dirty="0">
              <a:latin typeface="Arial" panose="020B0604020202020204" pitchFamily="34" charset="0"/>
              <a:cs typeface="Arial" panose="020B0604020202020204" pitchFamily="34" charset="0"/>
            </a:endParaRPr>
          </a:p>
        </p:txBody>
      </p:sp>
      <p:sp>
        <p:nvSpPr>
          <p:cNvPr id="11" name="object 8">
            <a:extLst>
              <a:ext uri="{FF2B5EF4-FFF2-40B4-BE49-F238E27FC236}">
                <a16:creationId xmlns:a16="http://schemas.microsoft.com/office/drawing/2014/main" id="{476BA3FB-D70A-4055-9AEE-65D7A738C5D0}"/>
              </a:ext>
            </a:extLst>
          </p:cNvPr>
          <p:cNvSpPr txBox="1"/>
          <p:nvPr/>
        </p:nvSpPr>
        <p:spPr>
          <a:xfrm>
            <a:off x="25167" y="5933157"/>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2" name="object 8">
            <a:extLst>
              <a:ext uri="{FF2B5EF4-FFF2-40B4-BE49-F238E27FC236}">
                <a16:creationId xmlns:a16="http://schemas.microsoft.com/office/drawing/2014/main" id="{21C026E8-2C32-4A26-935A-51D5FE666F73}"/>
              </a:ext>
            </a:extLst>
          </p:cNvPr>
          <p:cNvSpPr txBox="1"/>
          <p:nvPr/>
        </p:nvSpPr>
        <p:spPr>
          <a:xfrm>
            <a:off x="3265213" y="5383970"/>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8" name="object 8">
            <a:extLst>
              <a:ext uri="{FF2B5EF4-FFF2-40B4-BE49-F238E27FC236}">
                <a16:creationId xmlns:a16="http://schemas.microsoft.com/office/drawing/2014/main" id="{1AB95621-32F9-45F0-89D9-1367CE062CA2}"/>
              </a:ext>
            </a:extLst>
          </p:cNvPr>
          <p:cNvSpPr txBox="1"/>
          <p:nvPr/>
        </p:nvSpPr>
        <p:spPr>
          <a:xfrm>
            <a:off x="6523652" y="440357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20" name="object 8">
            <a:extLst>
              <a:ext uri="{FF2B5EF4-FFF2-40B4-BE49-F238E27FC236}">
                <a16:creationId xmlns:a16="http://schemas.microsoft.com/office/drawing/2014/main" id="{4F51AE63-C39D-4483-9038-4ACA7CAAF69D}"/>
              </a:ext>
            </a:extLst>
          </p:cNvPr>
          <p:cNvSpPr txBox="1"/>
          <p:nvPr/>
        </p:nvSpPr>
        <p:spPr>
          <a:xfrm>
            <a:off x="25167" y="348675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21" name="object 3">
            <a:extLst>
              <a:ext uri="{FF2B5EF4-FFF2-40B4-BE49-F238E27FC236}">
                <a16:creationId xmlns:a16="http://schemas.microsoft.com/office/drawing/2014/main" id="{7B99CC0A-DB9C-49B4-8BCF-75A1BFF695BC}"/>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6" name="Titre 1">
            <a:extLst>
              <a:ext uri="{FF2B5EF4-FFF2-40B4-BE49-F238E27FC236}">
                <a16:creationId xmlns:a16="http://schemas.microsoft.com/office/drawing/2014/main" id="{EAAB7A30-5D9F-4A37-B751-9F5C0159DAB6}"/>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3027740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bâtiment, station, plateforme, vide&#10;&#10;Description générée automatiquement">
            <a:extLst>
              <a:ext uri="{FF2B5EF4-FFF2-40B4-BE49-F238E27FC236}">
                <a16:creationId xmlns:a16="http://schemas.microsoft.com/office/drawing/2014/main" id="{15B3241A-7A75-4472-AC9A-84F149420D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24066"/>
            <a:ext cx="4060668" cy="3045501"/>
          </a:xfrm>
          <a:prstGeom prst="rect">
            <a:avLst/>
          </a:prstGeom>
        </p:spPr>
      </p:pic>
      <p:pic>
        <p:nvPicPr>
          <p:cNvPr id="9" name="Image 8" descr="Une image contenant bâtiment, brique, pierre, toit&#10;&#10;Description générée automatiquement">
            <a:extLst>
              <a:ext uri="{FF2B5EF4-FFF2-40B4-BE49-F238E27FC236}">
                <a16:creationId xmlns:a16="http://schemas.microsoft.com/office/drawing/2014/main" id="{65D871E8-A435-43CA-9577-9B7A396ADF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4221623"/>
            <a:ext cx="3726416" cy="2636377"/>
          </a:xfrm>
          <a:prstGeom prst="rect">
            <a:avLst/>
          </a:prstGeom>
        </p:spPr>
      </p:pic>
      <p:pic>
        <p:nvPicPr>
          <p:cNvPr id="11" name="Image 10" descr="Une image contenant étape, bois&#10;&#10;Description générée automatiquement">
            <a:extLst>
              <a:ext uri="{FF2B5EF4-FFF2-40B4-BE49-F238E27FC236}">
                <a16:creationId xmlns:a16="http://schemas.microsoft.com/office/drawing/2014/main" id="{0C3AF09D-4FF4-44D4-B23C-23ECE8D735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187056" y="1069574"/>
            <a:ext cx="3045502" cy="3154488"/>
          </a:xfrm>
          <a:prstGeom prst="rect">
            <a:avLst/>
          </a:prstGeom>
        </p:spPr>
      </p:pic>
      <p:pic>
        <p:nvPicPr>
          <p:cNvPr id="20" name="Image 19">
            <a:extLst>
              <a:ext uri="{FF2B5EF4-FFF2-40B4-BE49-F238E27FC236}">
                <a16:creationId xmlns:a16="http://schemas.microsoft.com/office/drawing/2014/main" id="{3DC1A53E-6DAC-4A57-9C29-4020622711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21" name="object 2">
            <a:extLst>
              <a:ext uri="{FF2B5EF4-FFF2-40B4-BE49-F238E27FC236}">
                <a16:creationId xmlns:a16="http://schemas.microsoft.com/office/drawing/2014/main" id="{2003185D-D5AF-42B8-A9F3-4415D36E70B5}"/>
              </a:ext>
            </a:extLst>
          </p:cNvPr>
          <p:cNvSpPr txBox="1">
            <a:spLocks/>
          </p:cNvSpPr>
          <p:nvPr/>
        </p:nvSpPr>
        <p:spPr>
          <a:xfrm>
            <a:off x="110709" y="739818"/>
            <a:ext cx="7440797"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 CHANTIER : RECEPTION DE HALL D’ENTREE ET DE SON PARVIS ET DE LA SALLE POLYVALENTE</a:t>
            </a:r>
            <a:endParaRPr lang="fr-FR" sz="1100" b="1" spc="-2" dirty="0">
              <a:latin typeface="Arial" panose="020B0604020202020204" pitchFamily="34" charset="0"/>
              <a:cs typeface="Arial" panose="020B0604020202020204" pitchFamily="34" charset="0"/>
            </a:endParaRPr>
          </a:p>
        </p:txBody>
      </p:sp>
      <p:pic>
        <p:nvPicPr>
          <p:cNvPr id="23" name="Espace réservé du contenu 4" descr="Une image contenant intérieur, plancher, table, fenêtre&#10;&#10;Description générée automatiquement">
            <a:extLst>
              <a:ext uri="{FF2B5EF4-FFF2-40B4-BE49-F238E27FC236}">
                <a16:creationId xmlns:a16="http://schemas.microsoft.com/office/drawing/2014/main" id="{F79FDD67-BE1B-455B-9A80-7F5A5FEB53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80848" y="4228348"/>
            <a:ext cx="3506203" cy="2629652"/>
          </a:xfrm>
          <a:prstGeom prst="rect">
            <a:avLst/>
          </a:prstGeom>
        </p:spPr>
      </p:pic>
      <p:sp>
        <p:nvSpPr>
          <p:cNvPr id="28" name="object 9">
            <a:extLst>
              <a:ext uri="{FF2B5EF4-FFF2-40B4-BE49-F238E27FC236}">
                <a16:creationId xmlns:a16="http://schemas.microsoft.com/office/drawing/2014/main" id="{123B281D-94FC-413D-A7DA-399EF58E67DA}"/>
              </a:ext>
            </a:extLst>
          </p:cNvPr>
          <p:cNvSpPr txBox="1"/>
          <p:nvPr/>
        </p:nvSpPr>
        <p:spPr>
          <a:xfrm>
            <a:off x="0" y="926444"/>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               Janvier 2021</a:t>
            </a:r>
            <a:endParaRPr sz="914" dirty="0">
              <a:latin typeface="Century Gothic"/>
              <a:cs typeface="Century Gothic"/>
            </a:endParaRPr>
          </a:p>
        </p:txBody>
      </p:sp>
      <p:sp>
        <p:nvSpPr>
          <p:cNvPr id="12" name="object 8">
            <a:extLst>
              <a:ext uri="{FF2B5EF4-FFF2-40B4-BE49-F238E27FC236}">
                <a16:creationId xmlns:a16="http://schemas.microsoft.com/office/drawing/2014/main" id="{DEFC3C8B-144D-4D6D-A948-E2B325FA6AB8}"/>
              </a:ext>
            </a:extLst>
          </p:cNvPr>
          <p:cNvSpPr txBox="1"/>
          <p:nvPr/>
        </p:nvSpPr>
        <p:spPr>
          <a:xfrm>
            <a:off x="110709" y="389899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3" name="object 8">
            <a:extLst>
              <a:ext uri="{FF2B5EF4-FFF2-40B4-BE49-F238E27FC236}">
                <a16:creationId xmlns:a16="http://schemas.microsoft.com/office/drawing/2014/main" id="{F4C2441D-4BC0-4CA0-8EDB-B61641FA0D8B}"/>
              </a:ext>
            </a:extLst>
          </p:cNvPr>
          <p:cNvSpPr txBox="1"/>
          <p:nvPr/>
        </p:nvSpPr>
        <p:spPr>
          <a:xfrm>
            <a:off x="4171377" y="389899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4" name="object 8">
            <a:extLst>
              <a:ext uri="{FF2B5EF4-FFF2-40B4-BE49-F238E27FC236}">
                <a16:creationId xmlns:a16="http://schemas.microsoft.com/office/drawing/2014/main" id="{2AB12D28-CEE8-4D6A-8FDD-B4C497660A16}"/>
              </a:ext>
            </a:extLst>
          </p:cNvPr>
          <p:cNvSpPr txBox="1"/>
          <p:nvPr/>
        </p:nvSpPr>
        <p:spPr>
          <a:xfrm>
            <a:off x="33556" y="6618594"/>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5" name="object 8">
            <a:extLst>
              <a:ext uri="{FF2B5EF4-FFF2-40B4-BE49-F238E27FC236}">
                <a16:creationId xmlns:a16="http://schemas.microsoft.com/office/drawing/2014/main" id="{2B85D6C8-D84B-4E4D-B3AC-A8ABEC9144DF}"/>
              </a:ext>
            </a:extLst>
          </p:cNvPr>
          <p:cNvSpPr txBox="1"/>
          <p:nvPr/>
        </p:nvSpPr>
        <p:spPr>
          <a:xfrm>
            <a:off x="3831107" y="6618593"/>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16" name="object 3">
            <a:extLst>
              <a:ext uri="{FF2B5EF4-FFF2-40B4-BE49-F238E27FC236}">
                <a16:creationId xmlns:a16="http://schemas.microsoft.com/office/drawing/2014/main" id="{2725C89C-8992-41A9-B976-A451A82B36F3}"/>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7" name="Titre 1">
            <a:extLst>
              <a:ext uri="{FF2B5EF4-FFF2-40B4-BE49-F238E27FC236}">
                <a16:creationId xmlns:a16="http://schemas.microsoft.com/office/drawing/2014/main" id="{B6601423-343B-4F2C-8802-36B6A3233D70}"/>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3786681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3DC1A53E-6DAC-4A57-9C29-4020622711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21" name="object 2">
            <a:extLst>
              <a:ext uri="{FF2B5EF4-FFF2-40B4-BE49-F238E27FC236}">
                <a16:creationId xmlns:a16="http://schemas.microsoft.com/office/drawing/2014/main" id="{2003185D-D5AF-42B8-A9F3-4415D36E70B5}"/>
              </a:ext>
            </a:extLst>
          </p:cNvPr>
          <p:cNvSpPr txBox="1">
            <a:spLocks/>
          </p:cNvSpPr>
          <p:nvPr/>
        </p:nvSpPr>
        <p:spPr>
          <a:xfrm>
            <a:off x="136733" y="747341"/>
            <a:ext cx="7440797"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HALL D’ENTREE, SON PARVIS ET LA SALLE POLYVALENTE</a:t>
            </a:r>
            <a:endParaRPr lang="fr-FR" sz="1100" b="1" spc="-2" dirty="0">
              <a:latin typeface="Arial" panose="020B0604020202020204" pitchFamily="34" charset="0"/>
              <a:cs typeface="Arial" panose="020B0604020202020204" pitchFamily="34" charset="0"/>
            </a:endParaRPr>
          </a:p>
        </p:txBody>
      </p:sp>
      <p:sp>
        <p:nvSpPr>
          <p:cNvPr id="28" name="object 9">
            <a:extLst>
              <a:ext uri="{FF2B5EF4-FFF2-40B4-BE49-F238E27FC236}">
                <a16:creationId xmlns:a16="http://schemas.microsoft.com/office/drawing/2014/main" id="{123B281D-94FC-413D-A7DA-399EF58E67DA}"/>
              </a:ext>
            </a:extLst>
          </p:cNvPr>
          <p:cNvSpPr txBox="1"/>
          <p:nvPr/>
        </p:nvSpPr>
        <p:spPr>
          <a:xfrm>
            <a:off x="0" y="926444"/>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               Janvier 2021</a:t>
            </a:r>
            <a:endParaRPr sz="914" dirty="0">
              <a:latin typeface="Century Gothic"/>
              <a:cs typeface="Century Gothic"/>
            </a:endParaRPr>
          </a:p>
        </p:txBody>
      </p:sp>
      <p:pic>
        <p:nvPicPr>
          <p:cNvPr id="12" name="Image 11" descr="Une image contenant ciel, bâtiment, extérieur, maison&#10;&#10;Description générée automatiquement">
            <a:extLst>
              <a:ext uri="{FF2B5EF4-FFF2-40B4-BE49-F238E27FC236}">
                <a16:creationId xmlns:a16="http://schemas.microsoft.com/office/drawing/2014/main" id="{B00453B1-C31A-4436-9093-1E0231BBB0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189245"/>
            <a:ext cx="5397180" cy="3035914"/>
          </a:xfrm>
          <a:prstGeom prst="rect">
            <a:avLst/>
          </a:prstGeom>
        </p:spPr>
      </p:pic>
      <p:pic>
        <p:nvPicPr>
          <p:cNvPr id="15" name="Image 14">
            <a:extLst>
              <a:ext uri="{FF2B5EF4-FFF2-40B4-BE49-F238E27FC236}">
                <a16:creationId xmlns:a16="http://schemas.microsoft.com/office/drawing/2014/main" id="{8062BF36-49A7-4895-BE82-2AAC2E1213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24733" y="2592268"/>
            <a:ext cx="3619267" cy="4265732"/>
          </a:xfrm>
          <a:prstGeom prst="rect">
            <a:avLst/>
          </a:prstGeom>
        </p:spPr>
      </p:pic>
      <p:sp>
        <p:nvSpPr>
          <p:cNvPr id="10" name="object 8">
            <a:extLst>
              <a:ext uri="{FF2B5EF4-FFF2-40B4-BE49-F238E27FC236}">
                <a16:creationId xmlns:a16="http://schemas.microsoft.com/office/drawing/2014/main" id="{8F6C920D-0FE6-40FE-B1AF-468C7234466E}"/>
              </a:ext>
            </a:extLst>
          </p:cNvPr>
          <p:cNvSpPr txBox="1"/>
          <p:nvPr/>
        </p:nvSpPr>
        <p:spPr>
          <a:xfrm>
            <a:off x="41945" y="400086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1" name="object 8">
            <a:extLst>
              <a:ext uri="{FF2B5EF4-FFF2-40B4-BE49-F238E27FC236}">
                <a16:creationId xmlns:a16="http://schemas.microsoft.com/office/drawing/2014/main" id="{DB4EC8F6-591C-449A-A9A8-613CEB6C4EFB}"/>
              </a:ext>
            </a:extLst>
          </p:cNvPr>
          <p:cNvSpPr txBox="1"/>
          <p:nvPr/>
        </p:nvSpPr>
        <p:spPr>
          <a:xfrm>
            <a:off x="5590230" y="6612058"/>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3" name="Image 2" descr="Une image contenant herbe, extérieur, champ, arbre&#10;&#10;Description générée automatiquement">
            <a:extLst>
              <a:ext uri="{FF2B5EF4-FFF2-40B4-BE49-F238E27FC236}">
                <a16:creationId xmlns:a16="http://schemas.microsoft.com/office/drawing/2014/main" id="{80884969-A1F1-4195-A9FA-054D1133D1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 y="4305411"/>
            <a:ext cx="5397180" cy="2407024"/>
          </a:xfrm>
          <a:prstGeom prst="rect">
            <a:avLst/>
          </a:prstGeom>
        </p:spPr>
      </p:pic>
      <p:pic>
        <p:nvPicPr>
          <p:cNvPr id="14" name="object 3">
            <a:extLst>
              <a:ext uri="{FF2B5EF4-FFF2-40B4-BE49-F238E27FC236}">
                <a16:creationId xmlns:a16="http://schemas.microsoft.com/office/drawing/2014/main" id="{53F9023A-7FA2-4FCD-9FBA-42A06D34C1D5}"/>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3" name="Titre 1">
            <a:extLst>
              <a:ext uri="{FF2B5EF4-FFF2-40B4-BE49-F238E27FC236}">
                <a16:creationId xmlns:a16="http://schemas.microsoft.com/office/drawing/2014/main" id="{41A307B9-C18D-42E6-A99E-80A7E740B739}"/>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134714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3DC1A53E-6DAC-4A57-9C29-4020622711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28" name="object 9">
            <a:extLst>
              <a:ext uri="{FF2B5EF4-FFF2-40B4-BE49-F238E27FC236}">
                <a16:creationId xmlns:a16="http://schemas.microsoft.com/office/drawing/2014/main" id="{123B281D-94FC-413D-A7DA-399EF58E67DA}"/>
              </a:ext>
            </a:extLst>
          </p:cNvPr>
          <p:cNvSpPr txBox="1"/>
          <p:nvPr/>
        </p:nvSpPr>
        <p:spPr>
          <a:xfrm>
            <a:off x="0" y="926444"/>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               Janvier 2021</a:t>
            </a:r>
            <a:endParaRPr sz="914" dirty="0">
              <a:latin typeface="Century Gothic"/>
              <a:cs typeface="Century Gothic"/>
            </a:endParaRPr>
          </a:p>
        </p:txBody>
      </p:sp>
      <p:pic>
        <p:nvPicPr>
          <p:cNvPr id="14" name="Image 13" descr="Une image contenant ciel, extérieur, bâtiment, maison&#10;&#10;Description générée automatiquement">
            <a:extLst>
              <a:ext uri="{FF2B5EF4-FFF2-40B4-BE49-F238E27FC236}">
                <a16:creationId xmlns:a16="http://schemas.microsoft.com/office/drawing/2014/main" id="{E45FBF66-20F8-47C2-A78B-C61A3E93FD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302" y="3957806"/>
            <a:ext cx="4761186" cy="2893471"/>
          </a:xfrm>
          <a:prstGeom prst="rect">
            <a:avLst/>
          </a:prstGeom>
        </p:spPr>
      </p:pic>
      <p:pic>
        <p:nvPicPr>
          <p:cNvPr id="13" name="Image 12" descr="Une image contenant bâtiment, vide, plateforme&#10;&#10;Description générée automatiquement">
            <a:extLst>
              <a:ext uri="{FF2B5EF4-FFF2-40B4-BE49-F238E27FC236}">
                <a16:creationId xmlns:a16="http://schemas.microsoft.com/office/drawing/2014/main" id="{5FC145F7-967A-4ED5-8F16-EC203C5BD5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1106" y="1072009"/>
            <a:ext cx="4962894" cy="3722325"/>
          </a:xfrm>
          <a:prstGeom prst="rect">
            <a:avLst/>
          </a:prstGeom>
        </p:spPr>
      </p:pic>
      <p:sp>
        <p:nvSpPr>
          <p:cNvPr id="10" name="object 8">
            <a:extLst>
              <a:ext uri="{FF2B5EF4-FFF2-40B4-BE49-F238E27FC236}">
                <a16:creationId xmlns:a16="http://schemas.microsoft.com/office/drawing/2014/main" id="{B712B0C4-DDD8-4D37-8FDB-E5EB2284968D}"/>
              </a:ext>
            </a:extLst>
          </p:cNvPr>
          <p:cNvSpPr txBox="1"/>
          <p:nvPr/>
        </p:nvSpPr>
        <p:spPr>
          <a:xfrm>
            <a:off x="4206273" y="4553262"/>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1" name="object 8">
            <a:extLst>
              <a:ext uri="{FF2B5EF4-FFF2-40B4-BE49-F238E27FC236}">
                <a16:creationId xmlns:a16="http://schemas.microsoft.com/office/drawing/2014/main" id="{B25B4CD9-47FD-49D7-9980-09D038F73D74}"/>
              </a:ext>
            </a:extLst>
          </p:cNvPr>
          <p:cNvSpPr txBox="1"/>
          <p:nvPr/>
        </p:nvSpPr>
        <p:spPr>
          <a:xfrm>
            <a:off x="77153" y="659234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5" name="Image 4" descr="Une image contenant texte, fenêtre&#10;&#10;Description générée automatiquement">
            <a:extLst>
              <a:ext uri="{FF2B5EF4-FFF2-40B4-BE49-F238E27FC236}">
                <a16:creationId xmlns:a16="http://schemas.microsoft.com/office/drawing/2014/main" id="{6853F546-2210-4D5E-A19E-36A2F349CE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7527" y="4871337"/>
            <a:ext cx="2497738" cy="1986663"/>
          </a:xfrm>
          <a:prstGeom prst="rect">
            <a:avLst/>
          </a:prstGeom>
        </p:spPr>
      </p:pic>
      <p:pic>
        <p:nvPicPr>
          <p:cNvPr id="7" name="Image 6" descr="Une image contenant bâtiment, herbe, extérieur, ciel&#10;&#10;Description générée automatiquement">
            <a:extLst>
              <a:ext uri="{FF2B5EF4-FFF2-40B4-BE49-F238E27FC236}">
                <a16:creationId xmlns:a16="http://schemas.microsoft.com/office/drawing/2014/main" id="{2DE965F9-0297-42FF-B699-A952DACBCD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97792" y="1076228"/>
            <a:ext cx="2635043" cy="3277657"/>
          </a:xfrm>
          <a:prstGeom prst="rect">
            <a:avLst/>
          </a:prstGeom>
        </p:spPr>
      </p:pic>
      <p:sp>
        <p:nvSpPr>
          <p:cNvPr id="22" name="object 8">
            <a:extLst>
              <a:ext uri="{FF2B5EF4-FFF2-40B4-BE49-F238E27FC236}">
                <a16:creationId xmlns:a16="http://schemas.microsoft.com/office/drawing/2014/main" id="{C00A785B-6052-4E74-9A4D-AC87DB1D0069}"/>
              </a:ext>
            </a:extLst>
          </p:cNvPr>
          <p:cNvSpPr txBox="1"/>
          <p:nvPr/>
        </p:nvSpPr>
        <p:spPr>
          <a:xfrm>
            <a:off x="1531348" y="4110690"/>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23" name="object 3">
            <a:extLst>
              <a:ext uri="{FF2B5EF4-FFF2-40B4-BE49-F238E27FC236}">
                <a16:creationId xmlns:a16="http://schemas.microsoft.com/office/drawing/2014/main" id="{2B296818-86E6-4B86-9667-DF59FB56787B}"/>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5" name="Titre 1">
            <a:extLst>
              <a:ext uri="{FF2B5EF4-FFF2-40B4-BE49-F238E27FC236}">
                <a16:creationId xmlns:a16="http://schemas.microsoft.com/office/drawing/2014/main" id="{794D32E6-7E6D-45AB-9357-A18B4900FA83}"/>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
        <p:nvSpPr>
          <p:cNvPr id="16" name="object 2">
            <a:extLst>
              <a:ext uri="{FF2B5EF4-FFF2-40B4-BE49-F238E27FC236}">
                <a16:creationId xmlns:a16="http://schemas.microsoft.com/office/drawing/2014/main" id="{2510ED01-2F5D-4C35-9B90-DE2719421195}"/>
              </a:ext>
            </a:extLst>
          </p:cNvPr>
          <p:cNvSpPr txBox="1">
            <a:spLocks/>
          </p:cNvSpPr>
          <p:nvPr/>
        </p:nvSpPr>
        <p:spPr>
          <a:xfrm>
            <a:off x="136733" y="747341"/>
            <a:ext cx="7440797"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HALL D’ENTREE, SON PARVIS ET LA SALLE POLYVALENTE</a:t>
            </a:r>
            <a:endParaRPr lang="fr-FR" sz="1100" b="1" spc="-2"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971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265280" y="6657033"/>
            <a:ext cx="58057" cy="110427"/>
          </a:xfrm>
          <a:prstGeom prst="rect">
            <a:avLst/>
          </a:prstGeom>
        </p:spPr>
        <p:txBody>
          <a:bodyPr vert="horz" wrap="square" lIns="0" tIns="4838" rIns="0" bIns="0" rtlCol="0">
            <a:spAutoFit/>
          </a:bodyPr>
          <a:lstStyle/>
          <a:p>
            <a:pPr marL="4839">
              <a:spcBef>
                <a:spcPts val="38"/>
              </a:spcBef>
            </a:pPr>
            <a:r>
              <a:rPr sz="686" dirty="0">
                <a:solidFill>
                  <a:srgbClr val="76736F"/>
                </a:solidFill>
                <a:latin typeface="Century Gothic"/>
                <a:cs typeface="Century Gothic"/>
              </a:rPr>
              <a:t>4</a:t>
            </a:r>
            <a:endParaRPr sz="686">
              <a:latin typeface="Century Gothic"/>
              <a:cs typeface="Century Gothic"/>
            </a:endParaRPr>
          </a:p>
        </p:txBody>
      </p:sp>
      <p:pic>
        <p:nvPicPr>
          <p:cNvPr id="6" name="object 6"/>
          <p:cNvPicPr/>
          <p:nvPr/>
        </p:nvPicPr>
        <p:blipFill>
          <a:blip r:embed="rId2" cstate="screen">
            <a:extLst>
              <a:ext uri="{28A0092B-C50C-407E-A947-70E740481C1C}">
                <a14:useLocalDpi xmlns:a14="http://schemas.microsoft.com/office/drawing/2010/main"/>
              </a:ext>
            </a:extLst>
          </a:blip>
          <a:stretch>
            <a:fillRect/>
          </a:stretch>
        </p:blipFill>
        <p:spPr>
          <a:xfrm>
            <a:off x="4606500" y="3996195"/>
            <a:ext cx="3221015" cy="2524116"/>
          </a:xfrm>
          <a:prstGeom prst="rect">
            <a:avLst/>
          </a:prstGeom>
        </p:spPr>
      </p:pic>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1185353" y="1524949"/>
            <a:ext cx="3295541" cy="2120590"/>
          </a:xfrm>
          <a:prstGeom prst="rect">
            <a:avLst/>
          </a:prstGeom>
        </p:spPr>
      </p:pic>
      <p:grpSp>
        <p:nvGrpSpPr>
          <p:cNvPr id="8" name="object 8"/>
          <p:cNvGrpSpPr/>
          <p:nvPr/>
        </p:nvGrpSpPr>
        <p:grpSpPr>
          <a:xfrm>
            <a:off x="1320211" y="4082898"/>
            <a:ext cx="3252651" cy="2437432"/>
            <a:chOff x="462003" y="9804450"/>
            <a:chExt cx="8538210" cy="6398260"/>
          </a:xfrm>
        </p:grpSpPr>
        <p:pic>
          <p:nvPicPr>
            <p:cNvPr id="9" name="object 9"/>
            <p:cNvPicPr/>
            <p:nvPr/>
          </p:nvPicPr>
          <p:blipFill>
            <a:blip r:embed="rId4" cstate="screen">
              <a:extLst>
                <a:ext uri="{28A0092B-C50C-407E-A947-70E740481C1C}">
                  <a14:useLocalDpi xmlns:a14="http://schemas.microsoft.com/office/drawing/2010/main"/>
                </a:ext>
              </a:extLst>
            </a:blip>
            <a:stretch>
              <a:fillRect/>
            </a:stretch>
          </p:blipFill>
          <p:spPr>
            <a:xfrm>
              <a:off x="462003" y="9804450"/>
              <a:ext cx="8537991" cy="6398196"/>
            </a:xfrm>
            <a:prstGeom prst="rect">
              <a:avLst/>
            </a:prstGeom>
          </p:spPr>
        </p:pic>
        <p:pic>
          <p:nvPicPr>
            <p:cNvPr id="10" name="object 10"/>
            <p:cNvPicPr/>
            <p:nvPr/>
          </p:nvPicPr>
          <p:blipFill>
            <a:blip r:embed="rId5" cstate="screen">
              <a:extLst>
                <a:ext uri="{28A0092B-C50C-407E-A947-70E740481C1C}">
                  <a14:useLocalDpi xmlns:a14="http://schemas.microsoft.com/office/drawing/2010/main"/>
                </a:ext>
              </a:extLst>
            </a:blip>
            <a:stretch>
              <a:fillRect/>
            </a:stretch>
          </p:blipFill>
          <p:spPr>
            <a:xfrm>
              <a:off x="1845310" y="9892969"/>
              <a:ext cx="7154697" cy="5790831"/>
            </a:xfrm>
            <a:prstGeom prst="rect">
              <a:avLst/>
            </a:prstGeom>
          </p:spPr>
        </p:pic>
        <p:pic>
          <p:nvPicPr>
            <p:cNvPr id="11" name="object 11"/>
            <p:cNvPicPr/>
            <p:nvPr/>
          </p:nvPicPr>
          <p:blipFill>
            <a:blip r:embed="rId6" cstate="screen">
              <a:extLst>
                <a:ext uri="{28A0092B-C50C-407E-A947-70E740481C1C}">
                  <a14:useLocalDpi xmlns:a14="http://schemas.microsoft.com/office/drawing/2010/main"/>
                </a:ext>
              </a:extLst>
            </a:blip>
            <a:stretch>
              <a:fillRect/>
            </a:stretch>
          </p:blipFill>
          <p:spPr>
            <a:xfrm>
              <a:off x="1800682" y="10342957"/>
              <a:ext cx="6143037" cy="944231"/>
            </a:xfrm>
            <a:prstGeom prst="rect">
              <a:avLst/>
            </a:prstGeom>
          </p:spPr>
        </p:pic>
      </p:grpSp>
      <p:grpSp>
        <p:nvGrpSpPr>
          <p:cNvPr id="12" name="object 12"/>
          <p:cNvGrpSpPr/>
          <p:nvPr/>
        </p:nvGrpSpPr>
        <p:grpSpPr>
          <a:xfrm>
            <a:off x="4572784" y="1475369"/>
            <a:ext cx="3254829" cy="2325430"/>
            <a:chOff x="9000007" y="2959685"/>
            <a:chExt cx="8543925" cy="6104255"/>
          </a:xfrm>
        </p:grpSpPr>
        <p:pic>
          <p:nvPicPr>
            <p:cNvPr id="13" name="object 13"/>
            <p:cNvPicPr/>
            <p:nvPr/>
          </p:nvPicPr>
          <p:blipFill>
            <a:blip r:embed="rId7" cstate="screen">
              <a:extLst>
                <a:ext uri="{28A0092B-C50C-407E-A947-70E740481C1C}">
                  <a14:useLocalDpi xmlns:a14="http://schemas.microsoft.com/office/drawing/2010/main"/>
                </a:ext>
              </a:extLst>
            </a:blip>
            <a:stretch>
              <a:fillRect/>
            </a:stretch>
          </p:blipFill>
          <p:spPr>
            <a:xfrm>
              <a:off x="9000007" y="2959685"/>
              <a:ext cx="8543671" cy="6103796"/>
            </a:xfrm>
            <a:prstGeom prst="rect">
              <a:avLst/>
            </a:prstGeom>
          </p:spPr>
        </p:pic>
        <p:pic>
          <p:nvPicPr>
            <p:cNvPr id="14" name="object 14"/>
            <p:cNvPicPr/>
            <p:nvPr/>
          </p:nvPicPr>
          <p:blipFill>
            <a:blip r:embed="rId8" cstate="screen">
              <a:extLst>
                <a:ext uri="{28A0092B-C50C-407E-A947-70E740481C1C}">
                  <a14:useLocalDpi xmlns:a14="http://schemas.microsoft.com/office/drawing/2010/main"/>
                </a:ext>
              </a:extLst>
            </a:blip>
            <a:stretch>
              <a:fillRect/>
            </a:stretch>
          </p:blipFill>
          <p:spPr>
            <a:xfrm>
              <a:off x="9000007" y="3079609"/>
              <a:ext cx="984058" cy="412216"/>
            </a:xfrm>
            <a:prstGeom prst="rect">
              <a:avLst/>
            </a:prstGeom>
          </p:spPr>
        </p:pic>
        <p:pic>
          <p:nvPicPr>
            <p:cNvPr id="15" name="object 15"/>
            <p:cNvPicPr/>
            <p:nvPr/>
          </p:nvPicPr>
          <p:blipFill>
            <a:blip r:embed="rId9" cstate="screen">
              <a:extLst>
                <a:ext uri="{28A0092B-C50C-407E-A947-70E740481C1C}">
                  <a14:useLocalDpi xmlns:a14="http://schemas.microsoft.com/office/drawing/2010/main"/>
                </a:ext>
              </a:extLst>
            </a:blip>
            <a:stretch>
              <a:fillRect/>
            </a:stretch>
          </p:blipFill>
          <p:spPr>
            <a:xfrm>
              <a:off x="9804350" y="3034634"/>
              <a:ext cx="7739328" cy="5876083"/>
            </a:xfrm>
            <a:prstGeom prst="rect">
              <a:avLst/>
            </a:prstGeom>
          </p:spPr>
        </p:pic>
        <p:pic>
          <p:nvPicPr>
            <p:cNvPr id="16" name="object 16"/>
            <p:cNvPicPr/>
            <p:nvPr/>
          </p:nvPicPr>
          <p:blipFill>
            <a:blip r:embed="rId10" cstate="screen">
              <a:extLst>
                <a:ext uri="{28A0092B-C50C-407E-A947-70E740481C1C}">
                  <a14:useLocalDpi xmlns:a14="http://schemas.microsoft.com/office/drawing/2010/main"/>
                </a:ext>
              </a:extLst>
            </a:blip>
            <a:stretch>
              <a:fillRect/>
            </a:stretch>
          </p:blipFill>
          <p:spPr>
            <a:xfrm>
              <a:off x="9000007" y="4106419"/>
              <a:ext cx="8397354" cy="4957061"/>
            </a:xfrm>
            <a:prstGeom prst="rect">
              <a:avLst/>
            </a:prstGeom>
          </p:spPr>
        </p:pic>
        <p:pic>
          <p:nvPicPr>
            <p:cNvPr id="17" name="object 17"/>
            <p:cNvPicPr/>
            <p:nvPr/>
          </p:nvPicPr>
          <p:blipFill>
            <a:blip r:embed="rId11" cstate="screen">
              <a:extLst>
                <a:ext uri="{28A0092B-C50C-407E-A947-70E740481C1C}">
                  <a14:useLocalDpi xmlns:a14="http://schemas.microsoft.com/office/drawing/2010/main"/>
                </a:ext>
              </a:extLst>
            </a:blip>
            <a:stretch>
              <a:fillRect/>
            </a:stretch>
          </p:blipFill>
          <p:spPr>
            <a:xfrm>
              <a:off x="15705035" y="3064623"/>
              <a:ext cx="1838642" cy="524636"/>
            </a:xfrm>
            <a:prstGeom prst="rect">
              <a:avLst/>
            </a:prstGeom>
          </p:spPr>
        </p:pic>
        <p:pic>
          <p:nvPicPr>
            <p:cNvPr id="18" name="object 18"/>
            <p:cNvPicPr/>
            <p:nvPr/>
          </p:nvPicPr>
          <p:blipFill>
            <a:blip r:embed="rId12" cstate="screen">
              <a:extLst>
                <a:ext uri="{28A0092B-C50C-407E-A947-70E740481C1C}">
                  <a14:useLocalDpi xmlns:a14="http://schemas.microsoft.com/office/drawing/2010/main"/>
                </a:ext>
              </a:extLst>
            </a:blip>
            <a:stretch>
              <a:fillRect/>
            </a:stretch>
          </p:blipFill>
          <p:spPr>
            <a:xfrm>
              <a:off x="15645129" y="3604259"/>
              <a:ext cx="1063319" cy="247330"/>
            </a:xfrm>
            <a:prstGeom prst="rect">
              <a:avLst/>
            </a:prstGeom>
          </p:spPr>
        </p:pic>
        <p:pic>
          <p:nvPicPr>
            <p:cNvPr id="19" name="object 19"/>
            <p:cNvPicPr/>
            <p:nvPr/>
          </p:nvPicPr>
          <p:blipFill>
            <a:blip r:embed="rId13" cstate="screen">
              <a:extLst>
                <a:ext uri="{28A0092B-C50C-407E-A947-70E740481C1C}">
                  <a14:useLocalDpi xmlns:a14="http://schemas.microsoft.com/office/drawing/2010/main"/>
                </a:ext>
              </a:extLst>
            </a:blip>
            <a:stretch>
              <a:fillRect/>
            </a:stretch>
          </p:blipFill>
          <p:spPr>
            <a:xfrm>
              <a:off x="15540294" y="3724185"/>
              <a:ext cx="2003383" cy="1214181"/>
            </a:xfrm>
            <a:prstGeom prst="rect">
              <a:avLst/>
            </a:prstGeom>
          </p:spPr>
        </p:pic>
        <p:pic>
          <p:nvPicPr>
            <p:cNvPr id="20" name="object 20"/>
            <p:cNvPicPr/>
            <p:nvPr/>
          </p:nvPicPr>
          <p:blipFill>
            <a:blip r:embed="rId14" cstate="screen">
              <a:extLst>
                <a:ext uri="{28A0092B-C50C-407E-A947-70E740481C1C}">
                  <a14:useLocalDpi xmlns:a14="http://schemas.microsoft.com/office/drawing/2010/main"/>
                </a:ext>
              </a:extLst>
            </a:blip>
            <a:stretch>
              <a:fillRect/>
            </a:stretch>
          </p:blipFill>
          <p:spPr>
            <a:xfrm>
              <a:off x="15630156" y="5103256"/>
              <a:ext cx="1587487" cy="382245"/>
            </a:xfrm>
            <a:prstGeom prst="rect">
              <a:avLst/>
            </a:prstGeom>
          </p:spPr>
        </p:pic>
        <p:pic>
          <p:nvPicPr>
            <p:cNvPr id="21" name="object 21"/>
            <p:cNvPicPr/>
            <p:nvPr/>
          </p:nvPicPr>
          <p:blipFill>
            <a:blip r:embed="rId15" cstate="screen">
              <a:extLst>
                <a:ext uri="{28A0092B-C50C-407E-A947-70E740481C1C}">
                  <a14:useLocalDpi xmlns:a14="http://schemas.microsoft.com/office/drawing/2010/main"/>
                </a:ext>
              </a:extLst>
            </a:blip>
            <a:stretch>
              <a:fillRect/>
            </a:stretch>
          </p:blipFill>
          <p:spPr>
            <a:xfrm>
              <a:off x="11032410" y="7981339"/>
              <a:ext cx="119801" cy="44968"/>
            </a:xfrm>
            <a:prstGeom prst="rect">
              <a:avLst/>
            </a:prstGeom>
          </p:spPr>
        </p:pic>
        <p:pic>
          <p:nvPicPr>
            <p:cNvPr id="22" name="object 22"/>
            <p:cNvPicPr/>
            <p:nvPr/>
          </p:nvPicPr>
          <p:blipFill>
            <a:blip r:embed="rId16" cstate="screen">
              <a:extLst>
                <a:ext uri="{28A0092B-C50C-407E-A947-70E740481C1C}">
                  <a14:useLocalDpi xmlns:a14="http://schemas.microsoft.com/office/drawing/2010/main"/>
                </a:ext>
              </a:extLst>
            </a:blip>
            <a:stretch>
              <a:fillRect/>
            </a:stretch>
          </p:blipFill>
          <p:spPr>
            <a:xfrm>
              <a:off x="15195841" y="6287467"/>
              <a:ext cx="224641" cy="67447"/>
            </a:xfrm>
            <a:prstGeom prst="rect">
              <a:avLst/>
            </a:prstGeom>
          </p:spPr>
        </p:pic>
        <p:pic>
          <p:nvPicPr>
            <p:cNvPr id="23" name="object 23"/>
            <p:cNvPicPr/>
            <p:nvPr/>
          </p:nvPicPr>
          <p:blipFill>
            <a:blip r:embed="rId17" cstate="screen">
              <a:extLst>
                <a:ext uri="{28A0092B-C50C-407E-A947-70E740481C1C}">
                  <a14:useLocalDpi xmlns:a14="http://schemas.microsoft.com/office/drawing/2010/main"/>
                </a:ext>
              </a:extLst>
            </a:blip>
            <a:stretch>
              <a:fillRect/>
            </a:stretch>
          </p:blipFill>
          <p:spPr>
            <a:xfrm>
              <a:off x="14881338" y="8858254"/>
              <a:ext cx="119806" cy="29980"/>
            </a:xfrm>
            <a:prstGeom prst="rect">
              <a:avLst/>
            </a:prstGeom>
          </p:spPr>
        </p:pic>
      </p:grpSp>
      <p:sp>
        <p:nvSpPr>
          <p:cNvPr id="24" name="object 24"/>
          <p:cNvSpPr txBox="1"/>
          <p:nvPr/>
        </p:nvSpPr>
        <p:spPr>
          <a:xfrm>
            <a:off x="1139372" y="877297"/>
            <a:ext cx="5310777" cy="461897"/>
          </a:xfrm>
          <a:prstGeom prst="rect">
            <a:avLst/>
          </a:prstGeom>
        </p:spPr>
        <p:txBody>
          <a:bodyPr vert="horz" wrap="square" lIns="0" tIns="51284" rIns="0" bIns="0" rtlCol="0">
            <a:spAutoFit/>
          </a:bodyPr>
          <a:lstStyle/>
          <a:p>
            <a:pPr marL="4839">
              <a:spcBef>
                <a:spcPts val="404"/>
              </a:spcBef>
              <a:tabLst>
                <a:tab pos="785079" algn="l"/>
              </a:tabLst>
            </a:pPr>
            <a:r>
              <a:rPr sz="914" b="1" u="heavy" dirty="0">
                <a:solidFill>
                  <a:srgbClr val="7B7D4C"/>
                </a:solidFill>
                <a:uFill>
                  <a:solidFill>
                    <a:srgbClr val="7B7D4C"/>
                  </a:solidFill>
                </a:uFill>
                <a:latin typeface="Century Gothic"/>
                <a:cs typeface="Century Gothic"/>
              </a:rPr>
              <a:t> 	Avril</a:t>
            </a:r>
            <a:r>
              <a:rPr sz="914" b="1" u="heavy" spc="-10" dirty="0">
                <a:solidFill>
                  <a:srgbClr val="7B7D4C"/>
                </a:solidFill>
                <a:uFill>
                  <a:solidFill>
                    <a:srgbClr val="7B7D4C"/>
                  </a:solidFill>
                </a:uFill>
                <a:latin typeface="Century Gothic"/>
                <a:cs typeface="Century Gothic"/>
              </a:rPr>
              <a:t> </a:t>
            </a:r>
            <a:r>
              <a:rPr sz="914" b="1" u="heavy" spc="-2" dirty="0">
                <a:solidFill>
                  <a:srgbClr val="7B7D4C"/>
                </a:solidFill>
                <a:uFill>
                  <a:solidFill>
                    <a:srgbClr val="7B7D4C"/>
                  </a:solidFill>
                </a:uFill>
                <a:latin typeface="Century Gothic"/>
                <a:cs typeface="Century Gothic"/>
              </a:rPr>
              <a:t>2016</a:t>
            </a:r>
            <a:endParaRPr sz="914" dirty="0">
              <a:latin typeface="Century Gothic"/>
              <a:cs typeface="Century Gothic"/>
            </a:endParaRPr>
          </a:p>
          <a:p>
            <a:pPr marL="1560723">
              <a:spcBef>
                <a:spcPts val="535"/>
              </a:spcBef>
            </a:pPr>
            <a:r>
              <a:rPr sz="1334" b="1" i="1" spc="-2" dirty="0">
                <a:solidFill>
                  <a:srgbClr val="454540"/>
                </a:solidFill>
                <a:latin typeface="Century Gothic"/>
                <a:cs typeface="Century Gothic"/>
              </a:rPr>
              <a:t>Premières</a:t>
            </a:r>
            <a:r>
              <a:rPr sz="1334" b="1" i="1" spc="-6" dirty="0">
                <a:solidFill>
                  <a:srgbClr val="454540"/>
                </a:solidFill>
                <a:latin typeface="Century Gothic"/>
                <a:cs typeface="Century Gothic"/>
              </a:rPr>
              <a:t> </a:t>
            </a:r>
            <a:r>
              <a:rPr sz="1334" b="1" i="1" spc="-2" dirty="0">
                <a:solidFill>
                  <a:srgbClr val="454540"/>
                </a:solidFill>
                <a:latin typeface="Century Gothic"/>
                <a:cs typeface="Century Gothic"/>
              </a:rPr>
              <a:t>esquisses</a:t>
            </a:r>
            <a:r>
              <a:rPr sz="1334" b="1" i="1" spc="-8" dirty="0">
                <a:solidFill>
                  <a:srgbClr val="454540"/>
                </a:solidFill>
                <a:latin typeface="Century Gothic"/>
                <a:cs typeface="Century Gothic"/>
              </a:rPr>
              <a:t> </a:t>
            </a:r>
            <a:r>
              <a:rPr sz="1334" b="1" i="1" spc="-2" dirty="0">
                <a:solidFill>
                  <a:srgbClr val="454540"/>
                </a:solidFill>
                <a:latin typeface="Century Gothic"/>
                <a:cs typeface="Century Gothic"/>
              </a:rPr>
              <a:t>de</a:t>
            </a:r>
            <a:r>
              <a:rPr sz="1334" b="1" i="1" spc="-8" dirty="0">
                <a:solidFill>
                  <a:srgbClr val="454540"/>
                </a:solidFill>
                <a:latin typeface="Century Gothic"/>
                <a:cs typeface="Century Gothic"/>
              </a:rPr>
              <a:t> </a:t>
            </a:r>
            <a:r>
              <a:rPr sz="1334" b="1" i="1" dirty="0">
                <a:solidFill>
                  <a:srgbClr val="454540"/>
                </a:solidFill>
                <a:latin typeface="Century Gothic"/>
                <a:cs typeface="Century Gothic"/>
              </a:rPr>
              <a:t>masses</a:t>
            </a:r>
            <a:r>
              <a:rPr sz="1334" b="1" i="1" spc="-4" dirty="0">
                <a:solidFill>
                  <a:srgbClr val="454540"/>
                </a:solidFill>
                <a:latin typeface="Century Gothic"/>
                <a:cs typeface="Century Gothic"/>
              </a:rPr>
              <a:t> </a:t>
            </a:r>
            <a:r>
              <a:rPr sz="1334" b="1" i="1" dirty="0">
                <a:solidFill>
                  <a:srgbClr val="454540"/>
                </a:solidFill>
                <a:latin typeface="Century Gothic"/>
                <a:cs typeface="Century Gothic"/>
              </a:rPr>
              <a:t>sur</a:t>
            </a:r>
            <a:r>
              <a:rPr sz="1334" b="1" i="1" spc="-6" dirty="0">
                <a:solidFill>
                  <a:srgbClr val="454540"/>
                </a:solidFill>
                <a:latin typeface="Century Gothic"/>
                <a:cs typeface="Century Gothic"/>
              </a:rPr>
              <a:t> </a:t>
            </a:r>
            <a:r>
              <a:rPr sz="1334" b="1" i="1" dirty="0">
                <a:solidFill>
                  <a:srgbClr val="454540"/>
                </a:solidFill>
                <a:latin typeface="Century Gothic"/>
                <a:cs typeface="Century Gothic"/>
              </a:rPr>
              <a:t>la</a:t>
            </a:r>
            <a:r>
              <a:rPr sz="1334" b="1" i="1" spc="-6" dirty="0">
                <a:solidFill>
                  <a:srgbClr val="454540"/>
                </a:solidFill>
                <a:latin typeface="Century Gothic"/>
                <a:cs typeface="Century Gothic"/>
              </a:rPr>
              <a:t> </a:t>
            </a:r>
            <a:r>
              <a:rPr sz="1334" b="1" i="1" spc="-2" dirty="0">
                <a:solidFill>
                  <a:srgbClr val="454540"/>
                </a:solidFill>
                <a:latin typeface="Century Gothic"/>
                <a:cs typeface="Century Gothic"/>
              </a:rPr>
              <a:t>parcelle</a:t>
            </a:r>
            <a:endParaRPr sz="1334" dirty="0">
              <a:latin typeface="Century Gothic"/>
              <a:cs typeface="Century Gothic"/>
            </a:endParaRPr>
          </a:p>
        </p:txBody>
      </p:sp>
      <p:pic>
        <p:nvPicPr>
          <p:cNvPr id="28" name="Image 27">
            <a:extLst>
              <a:ext uri="{FF2B5EF4-FFF2-40B4-BE49-F238E27FC236}">
                <a16:creationId xmlns:a16="http://schemas.microsoft.com/office/drawing/2014/main" id="{DADB0F15-C94D-4868-B409-4EC22D712F32}"/>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4876359" y="3946237"/>
            <a:ext cx="3739421" cy="2609020"/>
          </a:xfrm>
          <a:prstGeom prst="rect">
            <a:avLst/>
          </a:prstGeom>
        </p:spPr>
      </p:pic>
      <p:pic>
        <p:nvPicPr>
          <p:cNvPr id="31" name="Image 30">
            <a:extLst>
              <a:ext uri="{FF2B5EF4-FFF2-40B4-BE49-F238E27FC236}">
                <a16:creationId xmlns:a16="http://schemas.microsoft.com/office/drawing/2014/main" id="{80BEC6A7-6A51-42E3-A456-D34DC0C4C50F}"/>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32" name="object 2">
            <a:extLst>
              <a:ext uri="{FF2B5EF4-FFF2-40B4-BE49-F238E27FC236}">
                <a16:creationId xmlns:a16="http://schemas.microsoft.com/office/drawing/2014/main" id="{B51678A5-6C3A-4FF5-88C4-B6B3EB2BB869}"/>
              </a:ext>
            </a:extLst>
          </p:cNvPr>
          <p:cNvSpPr txBox="1">
            <a:spLocks noGrp="1"/>
          </p:cNvSpPr>
          <p:nvPr>
            <p:ph type="title"/>
          </p:nvPr>
        </p:nvSpPr>
        <p:spPr>
          <a:xfrm>
            <a:off x="196333" y="744209"/>
            <a:ext cx="6027302" cy="157235"/>
          </a:xfrm>
          <a:prstGeom prst="rect">
            <a:avLst/>
          </a:prstGeom>
        </p:spPr>
        <p:txBody>
          <a:bodyPr vert="horz" wrap="square" lIns="0" tIns="4838" rIns="0" bIns="0" rtlCol="0" anchor="ctr">
            <a:spAutoFit/>
          </a:bodyPr>
          <a:lstStyle/>
          <a:p>
            <a:pPr marL="4839">
              <a:spcBef>
                <a:spcPts val="38"/>
              </a:spcBef>
            </a:pPr>
            <a:r>
              <a:rPr lang="fr-FR" sz="1100" b="1" dirty="0">
                <a:latin typeface="Arial" panose="020B0604020202020204" pitchFamily="34" charset="0"/>
                <a:cs typeface="Arial" panose="020B0604020202020204" pitchFamily="34" charset="0"/>
              </a:rPr>
              <a:t>COMMENT IMPLANTER UN LYCEE SUR 4 HECTARES  ?</a:t>
            </a:r>
            <a:endParaRPr sz="1100" b="1" spc="-2" dirty="0">
              <a:latin typeface="Arial" panose="020B0604020202020204" pitchFamily="34" charset="0"/>
              <a:cs typeface="Arial" panose="020B0604020202020204" pitchFamily="34" charset="0"/>
            </a:endParaRPr>
          </a:p>
        </p:txBody>
      </p:sp>
      <p:pic>
        <p:nvPicPr>
          <p:cNvPr id="27" name="object 3">
            <a:extLst>
              <a:ext uri="{FF2B5EF4-FFF2-40B4-BE49-F238E27FC236}">
                <a16:creationId xmlns:a16="http://schemas.microsoft.com/office/drawing/2014/main" id="{E0E8151D-E5BA-4837-A6AD-4231BDBE567B}"/>
              </a:ext>
            </a:extLst>
          </p:cNvPr>
          <p:cNvPicPr/>
          <p:nvPr/>
        </p:nvPicPr>
        <p:blipFill rotWithShape="1">
          <a:blip r:embed="rId20"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30" name="Titre 1">
            <a:extLst>
              <a:ext uri="{FF2B5EF4-FFF2-40B4-BE49-F238E27FC236}">
                <a16:creationId xmlns:a16="http://schemas.microsoft.com/office/drawing/2014/main" id="{D340245D-4D6C-4A88-8F56-50B5083E947F}"/>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rive&#10;&#10;Description générée automatiquement">
            <a:extLst>
              <a:ext uri="{FF2B5EF4-FFF2-40B4-BE49-F238E27FC236}">
                <a16:creationId xmlns:a16="http://schemas.microsoft.com/office/drawing/2014/main" id="{AA18BF12-095C-4156-A9DB-224B56F3A1A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302" y="857249"/>
            <a:ext cx="6987568" cy="3035671"/>
          </a:xfrm>
          <a:prstGeom prst="rect">
            <a:avLst/>
          </a:prstGeom>
        </p:spPr>
      </p:pic>
      <p:pic>
        <p:nvPicPr>
          <p:cNvPr id="21" name="Image 20" descr="Une image contenant bâtiment, pont&#10;&#10;Description générée automatiquement">
            <a:extLst>
              <a:ext uri="{FF2B5EF4-FFF2-40B4-BE49-F238E27FC236}">
                <a16:creationId xmlns:a16="http://schemas.microsoft.com/office/drawing/2014/main" id="{FE475D44-055E-4C9C-B84D-983D3256FD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0643" y="3952743"/>
            <a:ext cx="3873357" cy="2905257"/>
          </a:xfrm>
          <a:prstGeom prst="rect">
            <a:avLst/>
          </a:prstGeom>
        </p:spPr>
      </p:pic>
      <p:pic>
        <p:nvPicPr>
          <p:cNvPr id="42" name="Image 41">
            <a:extLst>
              <a:ext uri="{FF2B5EF4-FFF2-40B4-BE49-F238E27FC236}">
                <a16:creationId xmlns:a16="http://schemas.microsoft.com/office/drawing/2014/main" id="{7A608849-2EBF-49F5-815C-E4F34BCA8D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43" name="object 2">
            <a:extLst>
              <a:ext uri="{FF2B5EF4-FFF2-40B4-BE49-F238E27FC236}">
                <a16:creationId xmlns:a16="http://schemas.microsoft.com/office/drawing/2014/main" id="{DACC257A-FDEF-4D4C-931E-38268D38C377}"/>
              </a:ext>
            </a:extLst>
          </p:cNvPr>
          <p:cNvSpPr txBox="1">
            <a:spLocks/>
          </p:cNvSpPr>
          <p:nvPr/>
        </p:nvSpPr>
        <p:spPr>
          <a:xfrm>
            <a:off x="110709" y="651973"/>
            <a:ext cx="7440797"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BATIMENTS D’ENSEIGNEMENT ET RUES INTERIEURES</a:t>
            </a:r>
            <a:endParaRPr lang="fr-FR" sz="1100" b="1" spc="-2" dirty="0">
              <a:latin typeface="Arial" panose="020B0604020202020204" pitchFamily="34" charset="0"/>
              <a:cs typeface="Arial" panose="020B0604020202020204" pitchFamily="34" charset="0"/>
            </a:endParaRPr>
          </a:p>
        </p:txBody>
      </p:sp>
      <p:sp>
        <p:nvSpPr>
          <p:cNvPr id="46" name="object 9">
            <a:extLst>
              <a:ext uri="{FF2B5EF4-FFF2-40B4-BE49-F238E27FC236}">
                <a16:creationId xmlns:a16="http://schemas.microsoft.com/office/drawing/2014/main" id="{DEA1F1F2-337E-4685-A2A1-626E51C92898}"/>
              </a:ext>
            </a:extLst>
          </p:cNvPr>
          <p:cNvSpPr txBox="1"/>
          <p:nvPr/>
        </p:nvSpPr>
        <p:spPr>
          <a:xfrm>
            <a:off x="7390432" y="2724009"/>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Janvier 2021 </a:t>
            </a:r>
            <a:r>
              <a:rPr sz="914" b="1" u="heavy" spc="-2" dirty="0">
                <a:solidFill>
                  <a:srgbClr val="7B7D4C"/>
                </a:solidFill>
                <a:uFill>
                  <a:solidFill>
                    <a:srgbClr val="7B7D4C"/>
                  </a:solidFill>
                </a:uFill>
                <a:latin typeface="Century Gothic"/>
                <a:cs typeface="Century Gothic"/>
              </a:rPr>
              <a:t>	</a:t>
            </a:r>
            <a:endParaRPr sz="914" dirty="0">
              <a:latin typeface="Century Gothic"/>
              <a:cs typeface="Century Gothic"/>
            </a:endParaRPr>
          </a:p>
        </p:txBody>
      </p:sp>
      <p:sp>
        <p:nvSpPr>
          <p:cNvPr id="10" name="object 8">
            <a:extLst>
              <a:ext uri="{FF2B5EF4-FFF2-40B4-BE49-F238E27FC236}">
                <a16:creationId xmlns:a16="http://schemas.microsoft.com/office/drawing/2014/main" id="{AE66C239-A61C-4D53-B58D-62C73719FED6}"/>
              </a:ext>
            </a:extLst>
          </p:cNvPr>
          <p:cNvSpPr txBox="1"/>
          <p:nvPr/>
        </p:nvSpPr>
        <p:spPr>
          <a:xfrm>
            <a:off x="0" y="367701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1" name="object 8">
            <a:extLst>
              <a:ext uri="{FF2B5EF4-FFF2-40B4-BE49-F238E27FC236}">
                <a16:creationId xmlns:a16="http://schemas.microsoft.com/office/drawing/2014/main" id="{B9F739BC-07E3-4D2F-AFA3-4198E9703DB2}"/>
              </a:ext>
            </a:extLst>
          </p:cNvPr>
          <p:cNvSpPr txBox="1"/>
          <p:nvPr/>
        </p:nvSpPr>
        <p:spPr>
          <a:xfrm>
            <a:off x="5334725" y="6635372"/>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3" name="Image 2" descr="Une image contenant plancher, intérieur, meubles, bois&#10;&#10;Description générée automatiquement">
            <a:extLst>
              <a:ext uri="{FF2B5EF4-FFF2-40B4-BE49-F238E27FC236}">
                <a16:creationId xmlns:a16="http://schemas.microsoft.com/office/drawing/2014/main" id="{60777633-FFA7-4C6E-8C92-1DAE0C3182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1585" y="3952743"/>
            <a:ext cx="2547017" cy="2905257"/>
          </a:xfrm>
          <a:prstGeom prst="rect">
            <a:avLst/>
          </a:prstGeom>
        </p:spPr>
      </p:pic>
      <p:pic>
        <p:nvPicPr>
          <p:cNvPr id="5" name="Image 4">
            <a:extLst>
              <a:ext uri="{FF2B5EF4-FFF2-40B4-BE49-F238E27FC236}">
                <a16:creationId xmlns:a16="http://schemas.microsoft.com/office/drawing/2014/main" id="{73D94585-AF02-44B8-B65B-0DE68111A9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302" y="3952743"/>
            <a:ext cx="2648564" cy="1986663"/>
          </a:xfrm>
          <a:prstGeom prst="rect">
            <a:avLst/>
          </a:prstGeom>
        </p:spPr>
      </p:pic>
      <p:pic>
        <p:nvPicPr>
          <p:cNvPr id="15" name="object 3">
            <a:extLst>
              <a:ext uri="{FF2B5EF4-FFF2-40B4-BE49-F238E27FC236}">
                <a16:creationId xmlns:a16="http://schemas.microsoft.com/office/drawing/2014/main" id="{A8FE2EC7-B293-4F3E-BC25-0F21347E4615}"/>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3" name="Titre 1">
            <a:extLst>
              <a:ext uri="{FF2B5EF4-FFF2-40B4-BE49-F238E27FC236}">
                <a16:creationId xmlns:a16="http://schemas.microsoft.com/office/drawing/2014/main" id="{D86B067A-BFFE-4FFE-831D-9EF2573B1E25}"/>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878381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3DC1A53E-6DAC-4A57-9C29-4020622711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28" name="object 9">
            <a:extLst>
              <a:ext uri="{FF2B5EF4-FFF2-40B4-BE49-F238E27FC236}">
                <a16:creationId xmlns:a16="http://schemas.microsoft.com/office/drawing/2014/main" id="{123B281D-94FC-413D-A7DA-399EF58E67DA}"/>
              </a:ext>
            </a:extLst>
          </p:cNvPr>
          <p:cNvSpPr txBox="1"/>
          <p:nvPr/>
        </p:nvSpPr>
        <p:spPr>
          <a:xfrm>
            <a:off x="0" y="926444"/>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               Janvier 2021</a:t>
            </a:r>
            <a:endParaRPr sz="914" dirty="0">
              <a:latin typeface="Century Gothic"/>
              <a:cs typeface="Century Gothic"/>
            </a:endParaRPr>
          </a:p>
        </p:txBody>
      </p:sp>
      <p:pic>
        <p:nvPicPr>
          <p:cNvPr id="12" name="Image 11" descr="Une image contenant bâtiment, extérieur, porte&#10;&#10;Description générée automatiquement">
            <a:extLst>
              <a:ext uri="{FF2B5EF4-FFF2-40B4-BE49-F238E27FC236}">
                <a16:creationId xmlns:a16="http://schemas.microsoft.com/office/drawing/2014/main" id="{7A516238-E4F7-4C84-BA6F-40EA40BF57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423258"/>
            <a:ext cx="2733635" cy="2441464"/>
          </a:xfrm>
          <a:prstGeom prst="rect">
            <a:avLst/>
          </a:prstGeom>
        </p:spPr>
      </p:pic>
      <p:pic>
        <p:nvPicPr>
          <p:cNvPr id="14" name="Image 13" descr="Une image contenant texte, extérieur, rue, cité&#10;&#10;Description générée automatiquement">
            <a:extLst>
              <a:ext uri="{FF2B5EF4-FFF2-40B4-BE49-F238E27FC236}">
                <a16:creationId xmlns:a16="http://schemas.microsoft.com/office/drawing/2014/main" id="{B2A576E7-BC51-4CC3-9F95-200174B83C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94725" y="4423258"/>
            <a:ext cx="3255152" cy="2441464"/>
          </a:xfrm>
          <a:prstGeom prst="rect">
            <a:avLst/>
          </a:prstGeom>
        </p:spPr>
      </p:pic>
      <p:pic>
        <p:nvPicPr>
          <p:cNvPr id="3" name="Image 2" descr="Une image contenant texte, route, extérieur, rue&#10;&#10;Description générée automatiquement">
            <a:extLst>
              <a:ext uri="{FF2B5EF4-FFF2-40B4-BE49-F238E27FC236}">
                <a16:creationId xmlns:a16="http://schemas.microsoft.com/office/drawing/2014/main" id="{E7E57ABA-0A29-4DEE-91BC-9E55275ADF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8291" y="995809"/>
            <a:ext cx="4465709" cy="3349688"/>
          </a:xfrm>
          <a:prstGeom prst="rect">
            <a:avLst/>
          </a:prstGeom>
        </p:spPr>
      </p:pic>
      <p:pic>
        <p:nvPicPr>
          <p:cNvPr id="7" name="Image 6">
            <a:extLst>
              <a:ext uri="{FF2B5EF4-FFF2-40B4-BE49-F238E27FC236}">
                <a16:creationId xmlns:a16="http://schemas.microsoft.com/office/drawing/2014/main" id="{4C45D064-52BE-4D54-8B7B-C29680EF857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95854" y="1008362"/>
            <a:ext cx="3026192" cy="3337135"/>
          </a:xfrm>
          <a:prstGeom prst="rect">
            <a:avLst/>
          </a:prstGeom>
        </p:spPr>
      </p:pic>
      <p:sp>
        <p:nvSpPr>
          <p:cNvPr id="16" name="object 8">
            <a:extLst>
              <a:ext uri="{FF2B5EF4-FFF2-40B4-BE49-F238E27FC236}">
                <a16:creationId xmlns:a16="http://schemas.microsoft.com/office/drawing/2014/main" id="{29553BD4-D0C7-424D-9EF0-778ED8245CB9}"/>
              </a:ext>
            </a:extLst>
          </p:cNvPr>
          <p:cNvSpPr txBox="1"/>
          <p:nvPr/>
        </p:nvSpPr>
        <p:spPr>
          <a:xfrm>
            <a:off x="1621021" y="4085687"/>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7" name="object 8">
            <a:extLst>
              <a:ext uri="{FF2B5EF4-FFF2-40B4-BE49-F238E27FC236}">
                <a16:creationId xmlns:a16="http://schemas.microsoft.com/office/drawing/2014/main" id="{971D93EA-983C-4596-A8E2-387CE80E3106}"/>
              </a:ext>
            </a:extLst>
          </p:cNvPr>
          <p:cNvSpPr txBox="1"/>
          <p:nvPr/>
        </p:nvSpPr>
        <p:spPr>
          <a:xfrm>
            <a:off x="2803253" y="6635372"/>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21" name="object 8">
            <a:extLst>
              <a:ext uri="{FF2B5EF4-FFF2-40B4-BE49-F238E27FC236}">
                <a16:creationId xmlns:a16="http://schemas.microsoft.com/office/drawing/2014/main" id="{CA762FB9-4DB1-49A0-999C-8DC2EBE0141C}"/>
              </a:ext>
            </a:extLst>
          </p:cNvPr>
          <p:cNvSpPr txBox="1"/>
          <p:nvPr/>
        </p:nvSpPr>
        <p:spPr>
          <a:xfrm>
            <a:off x="110709" y="6607598"/>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22" name="object 3">
            <a:extLst>
              <a:ext uri="{FF2B5EF4-FFF2-40B4-BE49-F238E27FC236}">
                <a16:creationId xmlns:a16="http://schemas.microsoft.com/office/drawing/2014/main" id="{DC86AED2-9DC5-4E56-8756-F71F0ABD9C9F}"/>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9" name="Titre 1">
            <a:extLst>
              <a:ext uri="{FF2B5EF4-FFF2-40B4-BE49-F238E27FC236}">
                <a16:creationId xmlns:a16="http://schemas.microsoft.com/office/drawing/2014/main" id="{561E2B30-1480-47A4-9218-8F894144591F}"/>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
        <p:nvSpPr>
          <p:cNvPr id="23" name="object 2">
            <a:extLst>
              <a:ext uri="{FF2B5EF4-FFF2-40B4-BE49-F238E27FC236}">
                <a16:creationId xmlns:a16="http://schemas.microsoft.com/office/drawing/2014/main" id="{B0356791-475F-49F0-B5D9-BC8AB5343569}"/>
              </a:ext>
            </a:extLst>
          </p:cNvPr>
          <p:cNvSpPr txBox="1">
            <a:spLocks/>
          </p:cNvSpPr>
          <p:nvPr/>
        </p:nvSpPr>
        <p:spPr>
          <a:xfrm>
            <a:off x="110709" y="651973"/>
            <a:ext cx="7440797"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FRONTS BATI AVENUE DE L’EUROPE, UNE FACADE RYTHME PAR LE BOIS</a:t>
            </a:r>
            <a:endParaRPr lang="fr-FR" sz="1100" b="1" spc="-2"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74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3871944" y="5443818"/>
            <a:ext cx="586135" cy="81060"/>
          </a:xfrm>
          <a:prstGeom prst="rect">
            <a:avLst/>
          </a:prstGeom>
        </p:spPr>
        <p:txBody>
          <a:bodyPr vert="horz" wrap="square" lIns="0" tIns="4838" rIns="0" bIns="0" rtlCol="0">
            <a:spAutoFit/>
          </a:bodyPr>
          <a:lstStyle/>
          <a:p>
            <a:pPr marL="4839">
              <a:spcBef>
                <a:spcPts val="38"/>
              </a:spcBef>
            </a:pPr>
            <a:r>
              <a:rPr sz="495" dirty="0">
                <a:solidFill>
                  <a:srgbClr val="FFFFFF"/>
                </a:solidFill>
                <a:latin typeface="Verdana"/>
                <a:cs typeface="Verdana"/>
              </a:rPr>
              <a:t>©Pierre</a:t>
            </a:r>
            <a:r>
              <a:rPr sz="495" spc="-30" dirty="0">
                <a:solidFill>
                  <a:srgbClr val="FFFFFF"/>
                </a:solidFill>
                <a:latin typeface="Verdana"/>
                <a:cs typeface="Verdana"/>
              </a:rPr>
              <a:t> </a:t>
            </a:r>
            <a:r>
              <a:rPr sz="495" spc="-2" dirty="0">
                <a:solidFill>
                  <a:srgbClr val="FFFFFF"/>
                </a:solidFill>
                <a:latin typeface="Verdana"/>
                <a:cs typeface="Verdana"/>
              </a:rPr>
              <a:t>Chomette</a:t>
            </a:r>
            <a:endParaRPr sz="495">
              <a:latin typeface="Verdana"/>
              <a:cs typeface="Verdana"/>
            </a:endParaRPr>
          </a:p>
        </p:txBody>
      </p:sp>
      <p:sp>
        <p:nvSpPr>
          <p:cNvPr id="12" name="object 12"/>
          <p:cNvSpPr txBox="1"/>
          <p:nvPr/>
        </p:nvSpPr>
        <p:spPr>
          <a:xfrm>
            <a:off x="7190566" y="5443818"/>
            <a:ext cx="586135" cy="81060"/>
          </a:xfrm>
          <a:prstGeom prst="rect">
            <a:avLst/>
          </a:prstGeom>
        </p:spPr>
        <p:txBody>
          <a:bodyPr vert="horz" wrap="square" lIns="0" tIns="4838" rIns="0" bIns="0" rtlCol="0">
            <a:spAutoFit/>
          </a:bodyPr>
          <a:lstStyle/>
          <a:p>
            <a:pPr marL="4839">
              <a:spcBef>
                <a:spcPts val="38"/>
              </a:spcBef>
            </a:pPr>
            <a:r>
              <a:rPr sz="495" dirty="0">
                <a:solidFill>
                  <a:srgbClr val="FFFFFF"/>
                </a:solidFill>
                <a:latin typeface="Verdana"/>
                <a:cs typeface="Verdana"/>
              </a:rPr>
              <a:t>©Pierre</a:t>
            </a:r>
            <a:r>
              <a:rPr sz="495" spc="-30" dirty="0">
                <a:solidFill>
                  <a:srgbClr val="FFFFFF"/>
                </a:solidFill>
                <a:latin typeface="Verdana"/>
                <a:cs typeface="Verdana"/>
              </a:rPr>
              <a:t> </a:t>
            </a:r>
            <a:r>
              <a:rPr sz="495" spc="-2" dirty="0">
                <a:solidFill>
                  <a:srgbClr val="FFFFFF"/>
                </a:solidFill>
                <a:latin typeface="Verdana"/>
                <a:cs typeface="Verdana"/>
              </a:rPr>
              <a:t>Chomette</a:t>
            </a:r>
            <a:endParaRPr sz="495">
              <a:latin typeface="Verdana"/>
              <a:cs typeface="Verdana"/>
            </a:endParaRPr>
          </a:p>
        </p:txBody>
      </p:sp>
      <p:pic>
        <p:nvPicPr>
          <p:cNvPr id="17" name="Image 16">
            <a:extLst>
              <a:ext uri="{FF2B5EF4-FFF2-40B4-BE49-F238E27FC236}">
                <a16:creationId xmlns:a16="http://schemas.microsoft.com/office/drawing/2014/main" id="{4CA52C23-86F4-455E-8EA1-C5105D1174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pic>
        <p:nvPicPr>
          <p:cNvPr id="18" name="Image 17" descr="Une image contenant bâtiment, extérieur&#10;&#10;Description générée automatiquement">
            <a:extLst>
              <a:ext uri="{FF2B5EF4-FFF2-40B4-BE49-F238E27FC236}">
                <a16:creationId xmlns:a16="http://schemas.microsoft.com/office/drawing/2014/main" id="{2DFBBCAB-64B0-4202-ADD5-CC5222E9CC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6267" y="867318"/>
            <a:ext cx="5897366" cy="6001364"/>
          </a:xfrm>
          <a:prstGeom prst="rect">
            <a:avLst/>
          </a:prstGeom>
        </p:spPr>
      </p:pic>
      <p:sp>
        <p:nvSpPr>
          <p:cNvPr id="9" name="object 8">
            <a:extLst>
              <a:ext uri="{FF2B5EF4-FFF2-40B4-BE49-F238E27FC236}">
                <a16:creationId xmlns:a16="http://schemas.microsoft.com/office/drawing/2014/main" id="{A1342AD2-38A7-46BF-AEEC-54076ED959BB}"/>
              </a:ext>
            </a:extLst>
          </p:cNvPr>
          <p:cNvSpPr txBox="1"/>
          <p:nvPr/>
        </p:nvSpPr>
        <p:spPr>
          <a:xfrm>
            <a:off x="1660367" y="6642095"/>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1" name="object 2">
            <a:extLst>
              <a:ext uri="{FF2B5EF4-FFF2-40B4-BE49-F238E27FC236}">
                <a16:creationId xmlns:a16="http://schemas.microsoft.com/office/drawing/2014/main" id="{41AC183D-7189-4611-BC23-7077174C53A8}"/>
              </a:ext>
            </a:extLst>
          </p:cNvPr>
          <p:cNvSpPr txBox="1">
            <a:spLocks/>
          </p:cNvSpPr>
          <p:nvPr/>
        </p:nvSpPr>
        <p:spPr>
          <a:xfrm>
            <a:off x="110709" y="651973"/>
            <a:ext cx="7440797"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LES RUES INTERIEURES OU IL SENT BON LE BOIS</a:t>
            </a:r>
            <a:endParaRPr lang="fr-FR" sz="1100" b="1" spc="-2" dirty="0">
              <a:latin typeface="Arial" panose="020B0604020202020204" pitchFamily="34" charset="0"/>
              <a:cs typeface="Arial" panose="020B0604020202020204" pitchFamily="34" charset="0"/>
            </a:endParaRPr>
          </a:p>
        </p:txBody>
      </p:sp>
      <p:pic>
        <p:nvPicPr>
          <p:cNvPr id="13" name="object 3">
            <a:extLst>
              <a:ext uri="{FF2B5EF4-FFF2-40B4-BE49-F238E27FC236}">
                <a16:creationId xmlns:a16="http://schemas.microsoft.com/office/drawing/2014/main" id="{DC95DBED-E566-4ED6-B9D0-60DABA42D30C}"/>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4" name="Titre 1">
            <a:extLst>
              <a:ext uri="{FF2B5EF4-FFF2-40B4-BE49-F238E27FC236}">
                <a16:creationId xmlns:a16="http://schemas.microsoft.com/office/drawing/2014/main" id="{D6AA561F-5269-4EA4-A121-C1D58712F5A7}"/>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6174941" y="3103932"/>
            <a:ext cx="1782112" cy="252093"/>
          </a:xfrm>
          <a:prstGeom prst="rect">
            <a:avLst/>
          </a:prstGeom>
        </p:spPr>
        <p:txBody>
          <a:bodyPr vert="horz" wrap="square" lIns="0" tIns="4354" rIns="0" bIns="0" rtlCol="0">
            <a:spAutoFit/>
          </a:bodyPr>
          <a:lstStyle/>
          <a:p>
            <a:pPr marL="4839" marR="1935" indent="746369" algn="r">
              <a:lnSpc>
                <a:spcPct val="100699"/>
              </a:lnSpc>
              <a:spcBef>
                <a:spcPts val="34"/>
              </a:spcBef>
            </a:pPr>
            <a:r>
              <a:rPr sz="533" b="1" spc="-2" dirty="0">
                <a:solidFill>
                  <a:srgbClr val="FFFFFF"/>
                </a:solidFill>
                <a:latin typeface="Calibri"/>
                <a:cs typeface="Calibri"/>
              </a:rPr>
              <a:t>Lycée</a:t>
            </a:r>
            <a:r>
              <a:rPr sz="533" b="1" spc="-15" dirty="0">
                <a:solidFill>
                  <a:srgbClr val="FFFFFF"/>
                </a:solidFill>
                <a:latin typeface="Calibri"/>
                <a:cs typeface="Calibri"/>
              </a:rPr>
              <a:t> </a:t>
            </a:r>
            <a:r>
              <a:rPr sz="533" b="1" dirty="0">
                <a:solidFill>
                  <a:srgbClr val="FFFFFF"/>
                </a:solidFill>
                <a:latin typeface="Calibri"/>
                <a:cs typeface="Calibri"/>
              </a:rPr>
              <a:t>Simone</a:t>
            </a:r>
            <a:r>
              <a:rPr sz="533" b="1" spc="6" dirty="0">
                <a:solidFill>
                  <a:srgbClr val="FFFFFF"/>
                </a:solidFill>
                <a:latin typeface="Calibri"/>
                <a:cs typeface="Calibri"/>
              </a:rPr>
              <a:t> </a:t>
            </a:r>
            <a:r>
              <a:rPr sz="533" b="1" spc="-2" dirty="0">
                <a:solidFill>
                  <a:srgbClr val="FFFFFF"/>
                </a:solidFill>
                <a:latin typeface="Calibri"/>
                <a:cs typeface="Calibri"/>
              </a:rPr>
              <a:t>Veil</a:t>
            </a:r>
            <a:r>
              <a:rPr sz="533" b="1" spc="6" dirty="0">
                <a:solidFill>
                  <a:srgbClr val="FFFFFF"/>
                </a:solidFill>
                <a:latin typeface="Calibri"/>
                <a:cs typeface="Calibri"/>
              </a:rPr>
              <a:t> </a:t>
            </a:r>
            <a:r>
              <a:rPr sz="533" b="1" spc="-2" dirty="0">
                <a:solidFill>
                  <a:srgbClr val="FFFFFF"/>
                </a:solidFill>
                <a:latin typeface="Calibri"/>
                <a:cs typeface="Calibri"/>
              </a:rPr>
              <a:t>–Région</a:t>
            </a:r>
            <a:r>
              <a:rPr sz="533" b="1" spc="8" dirty="0">
                <a:solidFill>
                  <a:srgbClr val="FFFFFF"/>
                </a:solidFill>
                <a:latin typeface="Calibri"/>
                <a:cs typeface="Calibri"/>
              </a:rPr>
              <a:t> </a:t>
            </a:r>
            <a:r>
              <a:rPr sz="533" b="1" dirty="0">
                <a:solidFill>
                  <a:srgbClr val="FFFFFF"/>
                </a:solidFill>
                <a:latin typeface="Calibri"/>
                <a:cs typeface="Calibri"/>
              </a:rPr>
              <a:t>Bretagne </a:t>
            </a:r>
            <a:r>
              <a:rPr sz="533" b="1" spc="-116" dirty="0">
                <a:solidFill>
                  <a:srgbClr val="FFFFFF"/>
                </a:solidFill>
                <a:latin typeface="Calibri"/>
                <a:cs typeface="Calibri"/>
              </a:rPr>
              <a:t> </a:t>
            </a:r>
            <a:r>
              <a:rPr sz="533" b="1" dirty="0">
                <a:solidFill>
                  <a:srgbClr val="FFFFFF"/>
                </a:solidFill>
                <a:latin typeface="Calibri"/>
                <a:cs typeface="Calibri"/>
              </a:rPr>
              <a:t>Architecte</a:t>
            </a:r>
            <a:r>
              <a:rPr sz="533" b="1" spc="-15" dirty="0">
                <a:solidFill>
                  <a:srgbClr val="FFFFFF"/>
                </a:solidFill>
                <a:latin typeface="Calibri"/>
                <a:cs typeface="Calibri"/>
              </a:rPr>
              <a:t> </a:t>
            </a:r>
            <a:r>
              <a:rPr sz="533" b="1" dirty="0">
                <a:solidFill>
                  <a:srgbClr val="FFFFFF"/>
                </a:solidFill>
                <a:latin typeface="Calibri"/>
                <a:cs typeface="Calibri"/>
              </a:rPr>
              <a:t>Mandataire</a:t>
            </a:r>
            <a:r>
              <a:rPr sz="533" b="1" spc="-10" dirty="0">
                <a:solidFill>
                  <a:srgbClr val="FFFFFF"/>
                </a:solidFill>
                <a:latin typeface="Calibri"/>
                <a:cs typeface="Calibri"/>
              </a:rPr>
              <a:t> </a:t>
            </a:r>
            <a:r>
              <a:rPr sz="533" b="1" dirty="0">
                <a:solidFill>
                  <a:srgbClr val="FFFFFF"/>
                </a:solidFill>
                <a:latin typeface="Calibri"/>
                <a:cs typeface="Calibri"/>
              </a:rPr>
              <a:t>:</a:t>
            </a:r>
            <a:r>
              <a:rPr sz="533" b="1" spc="4" dirty="0">
                <a:solidFill>
                  <a:srgbClr val="FFFFFF"/>
                </a:solidFill>
                <a:latin typeface="Calibri"/>
                <a:cs typeface="Calibri"/>
              </a:rPr>
              <a:t> </a:t>
            </a:r>
            <a:r>
              <a:rPr sz="533" b="1" dirty="0">
                <a:solidFill>
                  <a:srgbClr val="FFFFFF"/>
                </a:solidFill>
                <a:latin typeface="Calibri"/>
                <a:cs typeface="Calibri"/>
              </a:rPr>
              <a:t>Chomette-Lupi</a:t>
            </a:r>
            <a:r>
              <a:rPr sz="533" b="1" spc="-6" dirty="0">
                <a:solidFill>
                  <a:srgbClr val="FFFFFF"/>
                </a:solidFill>
                <a:latin typeface="Calibri"/>
                <a:cs typeface="Calibri"/>
              </a:rPr>
              <a:t> </a:t>
            </a:r>
            <a:r>
              <a:rPr sz="533" b="1" dirty="0">
                <a:solidFill>
                  <a:srgbClr val="FFFFFF"/>
                </a:solidFill>
                <a:latin typeface="Calibri"/>
                <a:cs typeface="Calibri"/>
              </a:rPr>
              <a:t>et</a:t>
            </a:r>
            <a:r>
              <a:rPr sz="533" b="1" spc="-2" dirty="0">
                <a:solidFill>
                  <a:srgbClr val="FFFFFF"/>
                </a:solidFill>
                <a:latin typeface="Calibri"/>
                <a:cs typeface="Calibri"/>
              </a:rPr>
              <a:t> </a:t>
            </a:r>
            <a:r>
              <a:rPr sz="533" b="1" dirty="0">
                <a:solidFill>
                  <a:srgbClr val="FFFFFF"/>
                </a:solidFill>
                <a:latin typeface="Calibri"/>
                <a:cs typeface="Calibri"/>
              </a:rPr>
              <a:t>Associés-Architectes</a:t>
            </a:r>
            <a:endParaRPr sz="533">
              <a:latin typeface="Calibri"/>
              <a:cs typeface="Calibri"/>
            </a:endParaRPr>
          </a:p>
          <a:p>
            <a:pPr marR="2903" algn="r">
              <a:spcBef>
                <a:spcPts val="4"/>
              </a:spcBef>
            </a:pPr>
            <a:r>
              <a:rPr sz="533" b="1" dirty="0">
                <a:solidFill>
                  <a:srgbClr val="FFFFFF"/>
                </a:solidFill>
                <a:latin typeface="Calibri"/>
                <a:cs typeface="Calibri"/>
              </a:rPr>
              <a:t>Architecte</a:t>
            </a:r>
            <a:r>
              <a:rPr sz="533" b="1" spc="-21" dirty="0">
                <a:solidFill>
                  <a:srgbClr val="FFFFFF"/>
                </a:solidFill>
                <a:latin typeface="Calibri"/>
                <a:cs typeface="Calibri"/>
              </a:rPr>
              <a:t> </a:t>
            </a:r>
            <a:r>
              <a:rPr sz="533" b="1" dirty="0">
                <a:solidFill>
                  <a:srgbClr val="FFFFFF"/>
                </a:solidFill>
                <a:latin typeface="Calibri"/>
                <a:cs typeface="Calibri"/>
              </a:rPr>
              <a:t>associé</a:t>
            </a:r>
            <a:r>
              <a:rPr sz="533" b="1" spc="-6" dirty="0">
                <a:solidFill>
                  <a:srgbClr val="FFFFFF"/>
                </a:solidFill>
                <a:latin typeface="Calibri"/>
                <a:cs typeface="Calibri"/>
              </a:rPr>
              <a:t> </a:t>
            </a:r>
            <a:r>
              <a:rPr sz="533" b="1" dirty="0">
                <a:solidFill>
                  <a:srgbClr val="FFFFFF"/>
                </a:solidFill>
                <a:latin typeface="Calibri"/>
                <a:cs typeface="Calibri"/>
              </a:rPr>
              <a:t>:</a:t>
            </a:r>
            <a:r>
              <a:rPr sz="533" b="1" spc="-10" dirty="0">
                <a:solidFill>
                  <a:srgbClr val="FFFFFF"/>
                </a:solidFill>
                <a:latin typeface="Calibri"/>
                <a:cs typeface="Calibri"/>
              </a:rPr>
              <a:t> </a:t>
            </a:r>
            <a:r>
              <a:rPr sz="533" b="1" spc="-2" dirty="0">
                <a:solidFill>
                  <a:srgbClr val="FFFFFF"/>
                </a:solidFill>
                <a:latin typeface="Calibri"/>
                <a:cs typeface="Calibri"/>
              </a:rPr>
              <a:t>Atelier</a:t>
            </a:r>
            <a:r>
              <a:rPr sz="533" b="1" spc="-4" dirty="0">
                <a:solidFill>
                  <a:srgbClr val="FFFFFF"/>
                </a:solidFill>
                <a:latin typeface="Calibri"/>
                <a:cs typeface="Calibri"/>
              </a:rPr>
              <a:t> </a:t>
            </a:r>
            <a:r>
              <a:rPr sz="533" b="1" dirty="0">
                <a:solidFill>
                  <a:srgbClr val="FFFFFF"/>
                </a:solidFill>
                <a:latin typeface="Calibri"/>
                <a:cs typeface="Calibri"/>
              </a:rPr>
              <a:t>Loyer</a:t>
            </a:r>
            <a:endParaRPr sz="533">
              <a:latin typeface="Calibri"/>
              <a:cs typeface="Calibri"/>
            </a:endParaRPr>
          </a:p>
        </p:txBody>
      </p:sp>
      <p:sp>
        <p:nvSpPr>
          <p:cNvPr id="8" name="object 8"/>
          <p:cNvSpPr txBox="1"/>
          <p:nvPr/>
        </p:nvSpPr>
        <p:spPr>
          <a:xfrm>
            <a:off x="3135898" y="3305558"/>
            <a:ext cx="518886" cy="78843"/>
          </a:xfrm>
          <a:prstGeom prst="rect">
            <a:avLst/>
          </a:prstGeom>
        </p:spPr>
        <p:txBody>
          <a:bodyPr vert="horz" wrap="square" lIns="0" tIns="5563" rIns="0" bIns="0" rtlCol="0">
            <a:spAutoFit/>
          </a:bodyPr>
          <a:lstStyle/>
          <a:p>
            <a:pPr marL="4839">
              <a:spcBef>
                <a:spcPts val="43"/>
              </a:spcBef>
            </a:pPr>
            <a:r>
              <a:rPr sz="476" spc="4" dirty="0">
                <a:solidFill>
                  <a:srgbClr val="FFFFFF"/>
                </a:solidFill>
                <a:latin typeface="Arial"/>
                <a:cs typeface="Arial"/>
              </a:rPr>
              <a:t>©</a:t>
            </a:r>
            <a:r>
              <a:rPr sz="476" spc="-19" dirty="0">
                <a:solidFill>
                  <a:srgbClr val="FFFFFF"/>
                </a:solidFill>
                <a:latin typeface="Arial"/>
                <a:cs typeface="Arial"/>
              </a:rPr>
              <a:t> </a:t>
            </a:r>
            <a:r>
              <a:rPr sz="476" spc="2" dirty="0">
                <a:solidFill>
                  <a:srgbClr val="FFFFFF"/>
                </a:solidFill>
                <a:latin typeface="Arial"/>
                <a:cs typeface="Arial"/>
              </a:rPr>
              <a:t>Pierre</a:t>
            </a:r>
            <a:r>
              <a:rPr sz="476" spc="-13" dirty="0">
                <a:solidFill>
                  <a:srgbClr val="FFFFFF"/>
                </a:solidFill>
                <a:latin typeface="Arial"/>
                <a:cs typeface="Arial"/>
              </a:rPr>
              <a:t> </a:t>
            </a:r>
            <a:r>
              <a:rPr sz="476" spc="4" dirty="0">
                <a:solidFill>
                  <a:srgbClr val="FFFFFF"/>
                </a:solidFill>
                <a:latin typeface="Arial"/>
                <a:cs typeface="Arial"/>
              </a:rPr>
              <a:t>Chomette</a:t>
            </a:r>
            <a:endParaRPr sz="476">
              <a:latin typeface="Arial"/>
              <a:cs typeface="Arial"/>
            </a:endParaRPr>
          </a:p>
        </p:txBody>
      </p:sp>
      <p:sp>
        <p:nvSpPr>
          <p:cNvPr id="10" name="object 10"/>
          <p:cNvSpPr txBox="1"/>
          <p:nvPr/>
        </p:nvSpPr>
        <p:spPr>
          <a:xfrm>
            <a:off x="1351942" y="6247972"/>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6"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a:t>
            </a:r>
            <a:r>
              <a:rPr sz="457" b="1" spc="-4" dirty="0">
                <a:solidFill>
                  <a:srgbClr val="FFFFFF"/>
                </a:solidFill>
                <a:latin typeface="Verdana"/>
                <a:cs typeface="Verdana"/>
              </a:rPr>
              <a:t> </a:t>
            </a:r>
            <a:r>
              <a:rPr sz="457" b="1" spc="-2"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a:latin typeface="Verdana"/>
              <a:cs typeface="Verdana"/>
            </a:endParaRPr>
          </a:p>
        </p:txBody>
      </p:sp>
      <p:sp>
        <p:nvSpPr>
          <p:cNvPr id="11" name="object 11"/>
          <p:cNvSpPr txBox="1"/>
          <p:nvPr/>
        </p:nvSpPr>
        <p:spPr>
          <a:xfrm>
            <a:off x="4782406" y="6395793"/>
            <a:ext cx="586135" cy="81060"/>
          </a:xfrm>
          <a:prstGeom prst="rect">
            <a:avLst/>
          </a:prstGeom>
        </p:spPr>
        <p:txBody>
          <a:bodyPr vert="horz" wrap="square" lIns="0" tIns="4838" rIns="0" bIns="0" rtlCol="0">
            <a:spAutoFit/>
          </a:bodyPr>
          <a:lstStyle/>
          <a:p>
            <a:pPr marL="4839">
              <a:spcBef>
                <a:spcPts val="38"/>
              </a:spcBef>
            </a:pPr>
            <a:r>
              <a:rPr sz="495" dirty="0">
                <a:solidFill>
                  <a:srgbClr val="FFFFFF"/>
                </a:solidFill>
                <a:latin typeface="Verdana"/>
                <a:cs typeface="Verdana"/>
              </a:rPr>
              <a:t>©Pierre</a:t>
            </a:r>
            <a:r>
              <a:rPr sz="495" spc="-30" dirty="0">
                <a:solidFill>
                  <a:srgbClr val="FFFFFF"/>
                </a:solidFill>
                <a:latin typeface="Verdana"/>
                <a:cs typeface="Verdana"/>
              </a:rPr>
              <a:t> </a:t>
            </a:r>
            <a:r>
              <a:rPr sz="495" spc="-2" dirty="0">
                <a:solidFill>
                  <a:srgbClr val="FFFFFF"/>
                </a:solidFill>
                <a:latin typeface="Verdana"/>
                <a:cs typeface="Verdana"/>
              </a:rPr>
              <a:t>Chomette</a:t>
            </a:r>
            <a:endParaRPr sz="495">
              <a:latin typeface="Verdana"/>
              <a:cs typeface="Verdana"/>
            </a:endParaRPr>
          </a:p>
        </p:txBody>
      </p:sp>
      <p:pic>
        <p:nvPicPr>
          <p:cNvPr id="15" name="Image 14">
            <a:extLst>
              <a:ext uri="{FF2B5EF4-FFF2-40B4-BE49-F238E27FC236}">
                <a16:creationId xmlns:a16="http://schemas.microsoft.com/office/drawing/2014/main" id="{376AB2A9-8232-4133-89CA-A6CBC41994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pic>
        <p:nvPicPr>
          <p:cNvPr id="16" name="Image 15" descr="Une image contenant bâtiment, toit&#10;&#10;Description générée automatiquement">
            <a:extLst>
              <a:ext uri="{FF2B5EF4-FFF2-40B4-BE49-F238E27FC236}">
                <a16:creationId xmlns:a16="http://schemas.microsoft.com/office/drawing/2014/main" id="{1EC47D34-BA1E-4189-BEAD-2A931AF925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19289"/>
            <a:ext cx="9144000" cy="4973887"/>
          </a:xfrm>
          <a:prstGeom prst="rect">
            <a:avLst/>
          </a:prstGeom>
        </p:spPr>
      </p:pic>
      <p:sp>
        <p:nvSpPr>
          <p:cNvPr id="13" name="object 8">
            <a:extLst>
              <a:ext uri="{FF2B5EF4-FFF2-40B4-BE49-F238E27FC236}">
                <a16:creationId xmlns:a16="http://schemas.microsoft.com/office/drawing/2014/main" id="{34D67575-332E-4D86-A559-530BFA713721}"/>
              </a:ext>
            </a:extLst>
          </p:cNvPr>
          <p:cNvSpPr txBox="1"/>
          <p:nvPr/>
        </p:nvSpPr>
        <p:spPr>
          <a:xfrm>
            <a:off x="88415" y="5825111"/>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sp>
        <p:nvSpPr>
          <p:cNvPr id="17" name="object 2">
            <a:extLst>
              <a:ext uri="{FF2B5EF4-FFF2-40B4-BE49-F238E27FC236}">
                <a16:creationId xmlns:a16="http://schemas.microsoft.com/office/drawing/2014/main" id="{D4CEFCC1-E0FF-477B-A98B-EB1AF6D4F593}"/>
              </a:ext>
            </a:extLst>
          </p:cNvPr>
          <p:cNvSpPr txBox="1">
            <a:spLocks/>
          </p:cNvSpPr>
          <p:nvPr/>
        </p:nvSpPr>
        <p:spPr>
          <a:xfrm>
            <a:off x="88415" y="849833"/>
            <a:ext cx="7440797" cy="157235"/>
          </a:xfrm>
          <a:prstGeom prst="rect">
            <a:avLst/>
          </a:prstGeom>
        </p:spPr>
        <p:txBody>
          <a:bodyPr vert="horz" wrap="square" lIns="0" tIns="4838"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839">
              <a:spcBef>
                <a:spcPts val="38"/>
              </a:spcBef>
            </a:pPr>
            <a:r>
              <a:rPr lang="fr-FR" sz="1100" b="1" dirty="0">
                <a:latin typeface="Arial" panose="020B0604020202020204" pitchFamily="34" charset="0"/>
                <a:cs typeface="Arial" panose="020B0604020202020204" pitchFamily="34" charset="0"/>
              </a:rPr>
              <a:t>TRANSPARENCE ET LEGERETE DU HALL A OSSATURE BOIS</a:t>
            </a:r>
            <a:endParaRPr lang="fr-FR" sz="1100" b="1" spc="-2" dirty="0">
              <a:latin typeface="Arial" panose="020B0604020202020204" pitchFamily="34" charset="0"/>
              <a:cs typeface="Arial" panose="020B0604020202020204" pitchFamily="34" charset="0"/>
            </a:endParaRPr>
          </a:p>
        </p:txBody>
      </p:sp>
      <p:pic>
        <p:nvPicPr>
          <p:cNvPr id="18" name="object 3">
            <a:extLst>
              <a:ext uri="{FF2B5EF4-FFF2-40B4-BE49-F238E27FC236}">
                <a16:creationId xmlns:a16="http://schemas.microsoft.com/office/drawing/2014/main" id="{56923D70-F8F5-4C20-AA02-93ED347C8B16}"/>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4" name="Titre 1">
            <a:extLst>
              <a:ext uri="{FF2B5EF4-FFF2-40B4-BE49-F238E27FC236}">
                <a16:creationId xmlns:a16="http://schemas.microsoft.com/office/drawing/2014/main" id="{4871F230-8367-4CA3-A6A0-87C53077F989}"/>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7"/>
          <p:cNvPicPr/>
          <p:nvPr/>
        </p:nvPicPr>
        <p:blipFill>
          <a:blip r:embed="rId2" cstate="screen">
            <a:extLst>
              <a:ext uri="{28A0092B-C50C-407E-A947-70E740481C1C}">
                <a14:useLocalDpi xmlns:a14="http://schemas.microsoft.com/office/drawing/2010/main"/>
              </a:ext>
            </a:extLst>
          </a:blip>
          <a:stretch>
            <a:fillRect/>
          </a:stretch>
        </p:blipFill>
        <p:spPr>
          <a:xfrm>
            <a:off x="1320154" y="4055610"/>
            <a:ext cx="3300623" cy="2115965"/>
          </a:xfrm>
          <a:prstGeom prst="rect">
            <a:avLst/>
          </a:prstGeom>
        </p:spPr>
      </p:pic>
      <p:pic>
        <p:nvPicPr>
          <p:cNvPr id="8" name="object 8"/>
          <p:cNvPicPr/>
          <p:nvPr/>
        </p:nvPicPr>
        <p:blipFill>
          <a:blip r:embed="rId3" cstate="screen">
            <a:extLst>
              <a:ext uri="{28A0092B-C50C-407E-A947-70E740481C1C}">
                <a14:useLocalDpi xmlns:a14="http://schemas.microsoft.com/office/drawing/2010/main"/>
              </a:ext>
            </a:extLst>
          </a:blip>
          <a:stretch>
            <a:fillRect/>
          </a:stretch>
        </p:blipFill>
        <p:spPr>
          <a:xfrm>
            <a:off x="4785352" y="4055674"/>
            <a:ext cx="3041829" cy="2115902"/>
          </a:xfrm>
          <a:prstGeom prst="rect">
            <a:avLst/>
          </a:prstGeom>
        </p:spPr>
      </p:pic>
      <p:sp>
        <p:nvSpPr>
          <p:cNvPr id="9" name="object 9"/>
          <p:cNvSpPr txBox="1"/>
          <p:nvPr/>
        </p:nvSpPr>
        <p:spPr>
          <a:xfrm>
            <a:off x="15900" y="889043"/>
            <a:ext cx="3113193" cy="458151"/>
          </a:xfrm>
          <a:prstGeom prst="rect">
            <a:avLst/>
          </a:prstGeom>
        </p:spPr>
        <p:txBody>
          <a:bodyPr vert="horz" wrap="square" lIns="0" tIns="4838" rIns="0" bIns="0" rtlCol="0">
            <a:spAutoFit/>
          </a:bodyPr>
          <a:lstStyle/>
          <a:p>
            <a:pPr marL="4839">
              <a:spcBef>
                <a:spcPts val="38"/>
              </a:spcBef>
            </a:pPr>
            <a:r>
              <a:rPr sz="1448" b="1" i="1" spc="-2" dirty="0">
                <a:solidFill>
                  <a:srgbClr val="454540"/>
                </a:solidFill>
                <a:latin typeface="Century Gothic"/>
                <a:cs typeface="Century Gothic"/>
              </a:rPr>
              <a:t>Depuis</a:t>
            </a:r>
            <a:r>
              <a:rPr sz="1448" b="1" i="1" spc="-11" dirty="0">
                <a:solidFill>
                  <a:srgbClr val="454540"/>
                </a:solidFill>
                <a:latin typeface="Century Gothic"/>
                <a:cs typeface="Century Gothic"/>
              </a:rPr>
              <a:t> </a:t>
            </a:r>
            <a:r>
              <a:rPr sz="1448" b="1" i="1" dirty="0">
                <a:solidFill>
                  <a:srgbClr val="454540"/>
                </a:solidFill>
                <a:latin typeface="Century Gothic"/>
                <a:cs typeface="Century Gothic"/>
              </a:rPr>
              <a:t>la</a:t>
            </a:r>
            <a:r>
              <a:rPr sz="1448" b="1" i="1" spc="-8" dirty="0">
                <a:solidFill>
                  <a:srgbClr val="454540"/>
                </a:solidFill>
                <a:latin typeface="Century Gothic"/>
                <a:cs typeface="Century Gothic"/>
              </a:rPr>
              <a:t> </a:t>
            </a:r>
            <a:r>
              <a:rPr sz="1448" b="1" i="1" spc="-2" dirty="0" err="1">
                <a:solidFill>
                  <a:srgbClr val="454540"/>
                </a:solidFill>
                <a:latin typeface="Century Gothic"/>
                <a:cs typeface="Century Gothic"/>
              </a:rPr>
              <a:t>cour</a:t>
            </a:r>
            <a:r>
              <a:rPr lang="fr-FR" sz="1448" b="1" i="1" spc="-2" dirty="0">
                <a:solidFill>
                  <a:srgbClr val="454540"/>
                </a:solidFill>
                <a:latin typeface="Century Gothic"/>
                <a:cs typeface="Century Gothic"/>
              </a:rPr>
              <a:t>-parc</a:t>
            </a:r>
            <a:r>
              <a:rPr sz="1448" b="1" i="1" spc="-10" dirty="0">
                <a:solidFill>
                  <a:srgbClr val="454540"/>
                </a:solidFill>
                <a:latin typeface="Century Gothic"/>
                <a:cs typeface="Century Gothic"/>
              </a:rPr>
              <a:t> </a:t>
            </a:r>
            <a:r>
              <a:rPr sz="1448" b="1" i="1" spc="-2" dirty="0">
                <a:solidFill>
                  <a:srgbClr val="454540"/>
                </a:solidFill>
                <a:latin typeface="Century Gothic"/>
                <a:cs typeface="Century Gothic"/>
              </a:rPr>
              <a:t>du</a:t>
            </a:r>
            <a:r>
              <a:rPr sz="1448" b="1" i="1" spc="-10" dirty="0">
                <a:solidFill>
                  <a:srgbClr val="454540"/>
                </a:solidFill>
                <a:latin typeface="Century Gothic"/>
                <a:cs typeface="Century Gothic"/>
              </a:rPr>
              <a:t> </a:t>
            </a:r>
            <a:r>
              <a:rPr sz="1448" b="1" i="1" dirty="0">
                <a:solidFill>
                  <a:srgbClr val="454540"/>
                </a:solidFill>
                <a:latin typeface="Century Gothic"/>
                <a:cs typeface="Century Gothic"/>
              </a:rPr>
              <a:t>lycée</a:t>
            </a:r>
            <a:endParaRPr sz="1448" dirty="0">
              <a:latin typeface="Century Gothic"/>
              <a:cs typeface="Century Gothic"/>
            </a:endParaRPr>
          </a:p>
          <a:p>
            <a:pPr marL="73306">
              <a:spcBef>
                <a:spcPts val="682"/>
              </a:spcBef>
            </a:pPr>
            <a:r>
              <a:rPr sz="914" b="1" spc="-2" dirty="0">
                <a:solidFill>
                  <a:srgbClr val="FFFFFF"/>
                </a:solidFill>
                <a:latin typeface="Century Gothic"/>
                <a:cs typeface="Century Gothic"/>
              </a:rPr>
              <a:t>Décembre</a:t>
            </a:r>
            <a:r>
              <a:rPr sz="914" b="1" spc="-11" dirty="0">
                <a:solidFill>
                  <a:srgbClr val="FFFFFF"/>
                </a:solidFill>
                <a:latin typeface="Century Gothic"/>
                <a:cs typeface="Century Gothic"/>
              </a:rPr>
              <a:t> </a:t>
            </a:r>
            <a:r>
              <a:rPr sz="914" b="1" spc="-2" dirty="0">
                <a:solidFill>
                  <a:srgbClr val="FFFFFF"/>
                </a:solidFill>
                <a:latin typeface="Century Gothic"/>
                <a:cs typeface="Century Gothic"/>
              </a:rPr>
              <a:t>2020</a:t>
            </a:r>
            <a:endParaRPr sz="914" dirty="0">
              <a:latin typeface="Century Gothic"/>
              <a:cs typeface="Century Gothic"/>
            </a:endParaRPr>
          </a:p>
        </p:txBody>
      </p:sp>
      <p:sp>
        <p:nvSpPr>
          <p:cNvPr id="10" name="object 10"/>
          <p:cNvSpPr txBox="1"/>
          <p:nvPr/>
        </p:nvSpPr>
        <p:spPr>
          <a:xfrm>
            <a:off x="7303044" y="3794565"/>
            <a:ext cx="503646" cy="81060"/>
          </a:xfrm>
          <a:prstGeom prst="rect">
            <a:avLst/>
          </a:prstGeom>
        </p:spPr>
        <p:txBody>
          <a:bodyPr vert="horz" wrap="square" lIns="0" tIns="4838" rIns="0" bIns="0" rtlCol="0">
            <a:spAutoFit/>
          </a:bodyPr>
          <a:lstStyle/>
          <a:p>
            <a:pPr marL="4839">
              <a:spcBef>
                <a:spcPts val="38"/>
              </a:spcBef>
            </a:pPr>
            <a:r>
              <a:rPr sz="495" spc="-2" dirty="0">
                <a:solidFill>
                  <a:srgbClr val="FFFFFF"/>
                </a:solidFill>
                <a:latin typeface="Verdana"/>
                <a:cs typeface="Verdana"/>
              </a:rPr>
              <a:t>©Atelier</a:t>
            </a:r>
            <a:r>
              <a:rPr sz="495" spc="-29" dirty="0">
                <a:solidFill>
                  <a:srgbClr val="FFFFFF"/>
                </a:solidFill>
                <a:latin typeface="Verdana"/>
                <a:cs typeface="Verdana"/>
              </a:rPr>
              <a:t> </a:t>
            </a:r>
            <a:r>
              <a:rPr sz="495" spc="-4" dirty="0">
                <a:solidFill>
                  <a:srgbClr val="FFFFFF"/>
                </a:solidFill>
                <a:latin typeface="Verdana"/>
                <a:cs typeface="Verdana"/>
              </a:rPr>
              <a:t>LOYER</a:t>
            </a:r>
            <a:endParaRPr sz="495">
              <a:latin typeface="Verdana"/>
              <a:cs typeface="Verdana"/>
            </a:endParaRPr>
          </a:p>
        </p:txBody>
      </p:sp>
      <p:sp>
        <p:nvSpPr>
          <p:cNvPr id="11" name="object 11"/>
          <p:cNvSpPr txBox="1"/>
          <p:nvPr/>
        </p:nvSpPr>
        <p:spPr>
          <a:xfrm>
            <a:off x="7303044" y="6078480"/>
            <a:ext cx="503646" cy="81060"/>
          </a:xfrm>
          <a:prstGeom prst="rect">
            <a:avLst/>
          </a:prstGeom>
        </p:spPr>
        <p:txBody>
          <a:bodyPr vert="horz" wrap="square" lIns="0" tIns="4838" rIns="0" bIns="0" rtlCol="0">
            <a:spAutoFit/>
          </a:bodyPr>
          <a:lstStyle/>
          <a:p>
            <a:pPr marL="4839">
              <a:spcBef>
                <a:spcPts val="38"/>
              </a:spcBef>
            </a:pPr>
            <a:r>
              <a:rPr sz="495" spc="-2" dirty="0">
                <a:solidFill>
                  <a:srgbClr val="FFFFFF"/>
                </a:solidFill>
                <a:latin typeface="Verdana"/>
                <a:cs typeface="Verdana"/>
              </a:rPr>
              <a:t>©Atelier</a:t>
            </a:r>
            <a:r>
              <a:rPr sz="495" spc="-29" dirty="0">
                <a:solidFill>
                  <a:srgbClr val="FFFFFF"/>
                </a:solidFill>
                <a:latin typeface="Verdana"/>
                <a:cs typeface="Verdana"/>
              </a:rPr>
              <a:t> </a:t>
            </a:r>
            <a:r>
              <a:rPr sz="495" spc="-4" dirty="0">
                <a:solidFill>
                  <a:srgbClr val="FFFFFF"/>
                </a:solidFill>
                <a:latin typeface="Verdana"/>
                <a:cs typeface="Verdana"/>
              </a:rPr>
              <a:t>LOYER</a:t>
            </a:r>
            <a:endParaRPr sz="495">
              <a:latin typeface="Verdana"/>
              <a:cs typeface="Verdana"/>
            </a:endParaRPr>
          </a:p>
        </p:txBody>
      </p:sp>
      <p:sp>
        <p:nvSpPr>
          <p:cNvPr id="12" name="object 12"/>
          <p:cNvSpPr txBox="1"/>
          <p:nvPr/>
        </p:nvSpPr>
        <p:spPr>
          <a:xfrm>
            <a:off x="4096645" y="6078480"/>
            <a:ext cx="503646" cy="81060"/>
          </a:xfrm>
          <a:prstGeom prst="rect">
            <a:avLst/>
          </a:prstGeom>
        </p:spPr>
        <p:txBody>
          <a:bodyPr vert="horz" wrap="square" lIns="0" tIns="4838" rIns="0" bIns="0" rtlCol="0">
            <a:spAutoFit/>
          </a:bodyPr>
          <a:lstStyle/>
          <a:p>
            <a:pPr marL="4839">
              <a:spcBef>
                <a:spcPts val="38"/>
              </a:spcBef>
            </a:pPr>
            <a:r>
              <a:rPr sz="495" spc="-2" dirty="0">
                <a:solidFill>
                  <a:srgbClr val="FFFFFF"/>
                </a:solidFill>
                <a:latin typeface="Verdana"/>
                <a:cs typeface="Verdana"/>
              </a:rPr>
              <a:t>©Atelier</a:t>
            </a:r>
            <a:r>
              <a:rPr sz="495" spc="-29" dirty="0">
                <a:solidFill>
                  <a:srgbClr val="FFFFFF"/>
                </a:solidFill>
                <a:latin typeface="Verdana"/>
                <a:cs typeface="Verdana"/>
              </a:rPr>
              <a:t> </a:t>
            </a:r>
            <a:r>
              <a:rPr sz="495" spc="-4" dirty="0">
                <a:solidFill>
                  <a:srgbClr val="FFFFFF"/>
                </a:solidFill>
                <a:latin typeface="Verdana"/>
                <a:cs typeface="Verdana"/>
              </a:rPr>
              <a:t>LOYER</a:t>
            </a:r>
            <a:endParaRPr sz="495">
              <a:latin typeface="Verdana"/>
              <a:cs typeface="Verdana"/>
            </a:endParaRPr>
          </a:p>
        </p:txBody>
      </p:sp>
      <p:sp>
        <p:nvSpPr>
          <p:cNvPr id="13" name="object 13"/>
          <p:cNvSpPr txBox="1"/>
          <p:nvPr/>
        </p:nvSpPr>
        <p:spPr>
          <a:xfrm>
            <a:off x="1382114" y="593006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6"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a:t>
            </a:r>
            <a:r>
              <a:rPr sz="457" b="1" spc="-4" dirty="0">
                <a:solidFill>
                  <a:srgbClr val="FFFFFF"/>
                </a:solidFill>
                <a:latin typeface="Verdana"/>
                <a:cs typeface="Verdana"/>
              </a:rPr>
              <a:t> </a:t>
            </a:r>
            <a:r>
              <a:rPr sz="457" b="1" spc="-2"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a:latin typeface="Verdana"/>
              <a:cs typeface="Verdana"/>
            </a:endParaRPr>
          </a:p>
        </p:txBody>
      </p:sp>
      <p:sp>
        <p:nvSpPr>
          <p:cNvPr id="14" name="object 14"/>
          <p:cNvSpPr txBox="1"/>
          <p:nvPr/>
        </p:nvSpPr>
        <p:spPr>
          <a:xfrm>
            <a:off x="1382114" y="364673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6"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a:t>
            </a:r>
            <a:r>
              <a:rPr sz="457" b="1" spc="-4" dirty="0">
                <a:solidFill>
                  <a:srgbClr val="FFFFFF"/>
                </a:solidFill>
                <a:latin typeface="Verdana"/>
                <a:cs typeface="Verdana"/>
              </a:rPr>
              <a:t> </a:t>
            </a:r>
            <a:r>
              <a:rPr sz="457" b="1" spc="-2"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a:latin typeface="Verdana"/>
              <a:cs typeface="Verdana"/>
            </a:endParaRPr>
          </a:p>
        </p:txBody>
      </p:sp>
      <p:sp>
        <p:nvSpPr>
          <p:cNvPr id="15" name="object 15"/>
          <p:cNvSpPr txBox="1"/>
          <p:nvPr/>
        </p:nvSpPr>
        <p:spPr>
          <a:xfrm>
            <a:off x="4828502" y="5930649"/>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6"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a:t>
            </a:r>
            <a:r>
              <a:rPr sz="457" b="1" spc="-4" dirty="0">
                <a:solidFill>
                  <a:srgbClr val="FFFFFF"/>
                </a:solidFill>
                <a:latin typeface="Verdana"/>
                <a:cs typeface="Verdana"/>
              </a:rPr>
              <a:t> </a:t>
            </a:r>
            <a:r>
              <a:rPr sz="457" b="1" spc="-2"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a:latin typeface="Verdana"/>
              <a:cs typeface="Verdana"/>
            </a:endParaRPr>
          </a:p>
        </p:txBody>
      </p:sp>
      <p:pic>
        <p:nvPicPr>
          <p:cNvPr id="19" name="Image 18">
            <a:extLst>
              <a:ext uri="{FF2B5EF4-FFF2-40B4-BE49-F238E27FC236}">
                <a16:creationId xmlns:a16="http://schemas.microsoft.com/office/drawing/2014/main" id="{77223F8D-E7D9-4FD5-833E-0C010F82B4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pic>
        <p:nvPicPr>
          <p:cNvPr id="20" name="Image 19" descr="Une image contenant herbe, clôture, extérieur, ciel&#10;&#10;Description générée automatiquement">
            <a:extLst>
              <a:ext uri="{FF2B5EF4-FFF2-40B4-BE49-F238E27FC236}">
                <a16:creationId xmlns:a16="http://schemas.microsoft.com/office/drawing/2014/main" id="{55282FDD-30D3-4536-B1A9-7D529D7DD6D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1220138"/>
            <a:ext cx="9133476" cy="5636762"/>
          </a:xfrm>
          <a:prstGeom prst="rect">
            <a:avLst/>
          </a:prstGeom>
        </p:spPr>
      </p:pic>
      <p:sp>
        <p:nvSpPr>
          <p:cNvPr id="17" name="object 8">
            <a:extLst>
              <a:ext uri="{FF2B5EF4-FFF2-40B4-BE49-F238E27FC236}">
                <a16:creationId xmlns:a16="http://schemas.microsoft.com/office/drawing/2014/main" id="{A02953BA-67B9-465A-A8C5-0695D9B309C6}"/>
              </a:ext>
            </a:extLst>
          </p:cNvPr>
          <p:cNvSpPr txBox="1"/>
          <p:nvPr/>
        </p:nvSpPr>
        <p:spPr>
          <a:xfrm>
            <a:off x="44080" y="6590163"/>
            <a:ext cx="2055707" cy="215905"/>
          </a:xfrm>
          <a:prstGeom prst="rect">
            <a:avLst/>
          </a:prstGeom>
        </p:spPr>
        <p:txBody>
          <a:bodyPr vert="horz" wrap="square" lIns="0" tIns="4838" rIns="0" bIns="0" rtlCol="0">
            <a:spAutoFit/>
          </a:bodyPr>
          <a:lstStyle/>
          <a:p>
            <a:pPr marL="4839">
              <a:spcBef>
                <a:spcPts val="38"/>
              </a:spcBef>
            </a:pPr>
            <a:r>
              <a:rPr sz="457" b="1" spc="-2" dirty="0">
                <a:solidFill>
                  <a:srgbClr val="FFFFFF"/>
                </a:solidFill>
                <a:latin typeface="Verdana"/>
                <a:cs typeface="Verdana"/>
              </a:rPr>
              <a:t>Lycée</a:t>
            </a:r>
            <a:r>
              <a:rPr sz="457" b="1" spc="-8" dirty="0">
                <a:solidFill>
                  <a:srgbClr val="FFFFFF"/>
                </a:solidFill>
                <a:latin typeface="Verdana"/>
                <a:cs typeface="Verdana"/>
              </a:rPr>
              <a:t> </a:t>
            </a:r>
            <a:r>
              <a:rPr sz="457" b="1" spc="-2" dirty="0">
                <a:solidFill>
                  <a:srgbClr val="FFFFFF"/>
                </a:solidFill>
                <a:latin typeface="Verdana"/>
                <a:cs typeface="Verdana"/>
              </a:rPr>
              <a:t>Simone</a:t>
            </a:r>
            <a:r>
              <a:rPr sz="457" b="1" spc="-8" dirty="0">
                <a:solidFill>
                  <a:srgbClr val="FFFFFF"/>
                </a:solidFill>
                <a:latin typeface="Verdana"/>
                <a:cs typeface="Verdana"/>
              </a:rPr>
              <a:t> </a:t>
            </a:r>
            <a:r>
              <a:rPr sz="457" b="1" dirty="0">
                <a:solidFill>
                  <a:srgbClr val="FFFFFF"/>
                </a:solidFill>
                <a:latin typeface="Verdana"/>
                <a:cs typeface="Verdana"/>
              </a:rPr>
              <a:t>Veil</a:t>
            </a:r>
            <a:r>
              <a:rPr sz="457" b="1" spc="-4" dirty="0">
                <a:solidFill>
                  <a:srgbClr val="FFFFFF"/>
                </a:solidFill>
                <a:latin typeface="Verdana"/>
                <a:cs typeface="Verdana"/>
              </a:rPr>
              <a:t> </a:t>
            </a:r>
            <a:r>
              <a:rPr sz="457" b="1" dirty="0">
                <a:solidFill>
                  <a:srgbClr val="FFFFFF"/>
                </a:solidFill>
                <a:latin typeface="Verdana"/>
                <a:cs typeface="Verdana"/>
              </a:rPr>
              <a:t>–Région</a:t>
            </a:r>
            <a:r>
              <a:rPr sz="457" b="1" spc="-6" dirty="0">
                <a:solidFill>
                  <a:srgbClr val="FFFFFF"/>
                </a:solidFill>
                <a:latin typeface="Verdana"/>
                <a:cs typeface="Verdana"/>
              </a:rPr>
              <a:t> </a:t>
            </a:r>
            <a:r>
              <a:rPr sz="457" b="1" dirty="0">
                <a:solidFill>
                  <a:srgbClr val="FFFFFF"/>
                </a:solidFill>
                <a:latin typeface="Verdana"/>
                <a:cs typeface="Verdana"/>
              </a:rPr>
              <a:t>Bretagne</a:t>
            </a:r>
            <a:endParaRPr sz="457" dirty="0">
              <a:latin typeface="Verdana"/>
              <a:cs typeface="Verdana"/>
            </a:endParaRPr>
          </a:p>
          <a:p>
            <a:pPr marL="4839" marR="1935"/>
            <a:r>
              <a:rPr sz="457" b="1" spc="-2" dirty="0">
                <a:solidFill>
                  <a:srgbClr val="FFFFFF"/>
                </a:solidFill>
                <a:latin typeface="Verdana"/>
                <a:cs typeface="Verdana"/>
              </a:rPr>
              <a:t>Architecte </a:t>
            </a:r>
            <a:r>
              <a:rPr sz="457" b="1" dirty="0">
                <a:solidFill>
                  <a:srgbClr val="FFFFFF"/>
                </a:solidFill>
                <a:latin typeface="Verdana"/>
                <a:cs typeface="Verdana"/>
              </a:rPr>
              <a:t>Mandataire : Chomette-Lupi </a:t>
            </a:r>
            <a:r>
              <a:rPr sz="457" b="1" spc="-2" dirty="0">
                <a:solidFill>
                  <a:srgbClr val="FFFFFF"/>
                </a:solidFill>
                <a:latin typeface="Verdana"/>
                <a:cs typeface="Verdana"/>
              </a:rPr>
              <a:t>et Associés-Architectes </a:t>
            </a:r>
            <a:r>
              <a:rPr sz="457" b="1" spc="-152" dirty="0">
                <a:solidFill>
                  <a:srgbClr val="FFFFFF"/>
                </a:solidFill>
                <a:latin typeface="Verdana"/>
                <a:cs typeface="Verdana"/>
              </a:rPr>
              <a:t> </a:t>
            </a:r>
            <a:r>
              <a:rPr sz="457" b="1" spc="-2" dirty="0">
                <a:solidFill>
                  <a:srgbClr val="FFFFFF"/>
                </a:solidFill>
                <a:latin typeface="Verdana"/>
                <a:cs typeface="Verdana"/>
              </a:rPr>
              <a:t>Architecte</a:t>
            </a:r>
            <a:r>
              <a:rPr sz="457" b="1" spc="-4" dirty="0">
                <a:solidFill>
                  <a:srgbClr val="FFFFFF"/>
                </a:solidFill>
                <a:latin typeface="Verdana"/>
                <a:cs typeface="Verdana"/>
              </a:rPr>
              <a:t> </a:t>
            </a:r>
            <a:r>
              <a:rPr sz="457" b="1" dirty="0">
                <a:solidFill>
                  <a:srgbClr val="FFFFFF"/>
                </a:solidFill>
                <a:latin typeface="Verdana"/>
                <a:cs typeface="Verdana"/>
              </a:rPr>
              <a:t>associé :</a:t>
            </a:r>
            <a:r>
              <a:rPr sz="457" b="1" spc="-4" dirty="0">
                <a:solidFill>
                  <a:srgbClr val="FFFFFF"/>
                </a:solidFill>
                <a:latin typeface="Verdana"/>
                <a:cs typeface="Verdana"/>
              </a:rPr>
              <a:t> </a:t>
            </a:r>
            <a:r>
              <a:rPr sz="457" b="1" spc="-2" dirty="0">
                <a:solidFill>
                  <a:srgbClr val="FFFFFF"/>
                </a:solidFill>
                <a:latin typeface="Verdana"/>
                <a:cs typeface="Verdana"/>
              </a:rPr>
              <a:t>Atelier LOYER</a:t>
            </a:r>
            <a:endParaRPr sz="457" dirty="0">
              <a:latin typeface="Verdana"/>
              <a:cs typeface="Verdana"/>
            </a:endParaRPr>
          </a:p>
        </p:txBody>
      </p:sp>
      <p:pic>
        <p:nvPicPr>
          <p:cNvPr id="21" name="object 3">
            <a:extLst>
              <a:ext uri="{FF2B5EF4-FFF2-40B4-BE49-F238E27FC236}">
                <a16:creationId xmlns:a16="http://schemas.microsoft.com/office/drawing/2014/main" id="{9199F495-A47B-49F4-B9C6-E1AD72A17638}"/>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8" name="Titre 1">
            <a:extLst>
              <a:ext uri="{FF2B5EF4-FFF2-40B4-BE49-F238E27FC236}">
                <a16:creationId xmlns:a16="http://schemas.microsoft.com/office/drawing/2014/main" id="{5B66F4FC-2FE4-4909-99A9-3F41AE7B1DC1}"/>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8089" y="61342"/>
            <a:ext cx="5109029" cy="448083"/>
          </a:xfrm>
          <a:prstGeom prst="rect">
            <a:avLst/>
          </a:prstGeom>
        </p:spPr>
        <p:txBody>
          <a:bodyPr vert="horz" wrap="square" lIns="0" tIns="4838" rIns="0" bIns="0" rtlCol="0" anchor="ctr">
            <a:spAutoFit/>
          </a:bodyPr>
          <a:lstStyle/>
          <a:p>
            <a:pPr algn="ctr">
              <a:spcBef>
                <a:spcPts val="38"/>
              </a:spcBef>
              <a:tabLst>
                <a:tab pos="4136605" algn="l"/>
              </a:tabLst>
            </a:pPr>
            <a:r>
              <a:rPr sz="1600" b="1" dirty="0"/>
              <a:t>L’humain </a:t>
            </a:r>
            <a:r>
              <a:rPr sz="1600" b="1" spc="-2" dirty="0"/>
              <a:t>comme</a:t>
            </a:r>
            <a:r>
              <a:rPr sz="1600" b="1" dirty="0"/>
              <a:t> </a:t>
            </a:r>
            <a:r>
              <a:rPr sz="1600" b="1" spc="-2" dirty="0"/>
              <a:t>principale </a:t>
            </a:r>
            <a:r>
              <a:rPr sz="1600" b="1" dirty="0"/>
              <a:t>richesse</a:t>
            </a:r>
            <a:r>
              <a:rPr sz="1600" b="1" spc="2" dirty="0"/>
              <a:t> </a:t>
            </a:r>
            <a:r>
              <a:rPr sz="1600" b="1" spc="-2" dirty="0"/>
              <a:t>de</a:t>
            </a:r>
            <a:r>
              <a:rPr sz="1600" b="1" dirty="0"/>
              <a:t> </a:t>
            </a:r>
            <a:r>
              <a:rPr sz="1600" b="1" spc="-2" dirty="0" err="1"/>
              <a:t>notre</a:t>
            </a:r>
            <a:r>
              <a:rPr lang="fr-FR" sz="1600" b="1" spc="-2" dirty="0"/>
              <a:t> </a:t>
            </a:r>
            <a:r>
              <a:rPr sz="1600" b="1" spc="-2" dirty="0" err="1"/>
              <a:t>patrimoine</a:t>
            </a:r>
            <a:endParaRPr sz="1600" b="1" dirty="0"/>
          </a:p>
          <a:p>
            <a:pPr algn="ctr">
              <a:tabLst>
                <a:tab pos="161613" algn="l"/>
              </a:tabLst>
            </a:pPr>
            <a:r>
              <a:rPr sz="1600" b="1" dirty="0"/>
              <a:t>+	</a:t>
            </a:r>
            <a:r>
              <a:rPr sz="1600" b="1" spc="-2" dirty="0"/>
              <a:t>de</a:t>
            </a:r>
            <a:r>
              <a:rPr sz="1600" b="1" spc="-10" dirty="0"/>
              <a:t> </a:t>
            </a:r>
            <a:r>
              <a:rPr sz="1600" b="1" spc="-2" dirty="0"/>
              <a:t>600</a:t>
            </a:r>
            <a:r>
              <a:rPr sz="1600" b="1" spc="-6" dirty="0"/>
              <a:t> </a:t>
            </a:r>
            <a:r>
              <a:rPr sz="1600" b="1" spc="-2" dirty="0"/>
              <a:t>personnes</a:t>
            </a:r>
            <a:endParaRPr sz="1600" b="1" dirty="0"/>
          </a:p>
        </p:txBody>
      </p:sp>
      <p:sp>
        <p:nvSpPr>
          <p:cNvPr id="3" name="object 3"/>
          <p:cNvSpPr txBox="1"/>
          <p:nvPr/>
        </p:nvSpPr>
        <p:spPr>
          <a:xfrm>
            <a:off x="3292467" y="595132"/>
            <a:ext cx="1021564" cy="6909211"/>
          </a:xfrm>
          <a:prstGeom prst="rect">
            <a:avLst/>
          </a:prstGeom>
        </p:spPr>
        <p:txBody>
          <a:bodyPr vert="horz" wrap="square" lIns="0" tIns="4838" rIns="0" bIns="0" rtlCol="0">
            <a:spAutoFit/>
          </a:bodyPr>
          <a:lstStyle/>
          <a:p>
            <a:pPr marL="4839">
              <a:lnSpc>
                <a:spcPts val="419"/>
              </a:lnSpc>
              <a:spcBef>
                <a:spcPts val="38"/>
              </a:spcBef>
            </a:pPr>
            <a:r>
              <a:rPr sz="381" b="1" i="1" dirty="0">
                <a:solidFill>
                  <a:srgbClr val="454540"/>
                </a:solidFill>
                <a:latin typeface="Century Gothic"/>
                <a:cs typeface="Century Gothic"/>
              </a:rPr>
              <a:t>EL</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BOUTCHAOUI</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Ahmed</a:t>
            </a:r>
            <a:endParaRPr sz="381" dirty="0">
              <a:latin typeface="Century Gothic"/>
              <a:cs typeface="Century Gothic"/>
            </a:endParaRPr>
          </a:p>
          <a:p>
            <a:pPr marL="4839" marR="385160">
              <a:lnSpc>
                <a:spcPts val="381"/>
              </a:lnSpc>
              <a:spcBef>
                <a:spcPts val="38"/>
              </a:spcBef>
            </a:pPr>
            <a:r>
              <a:rPr sz="381" b="1" i="1" dirty="0">
                <a:solidFill>
                  <a:srgbClr val="454540"/>
                </a:solidFill>
                <a:latin typeface="Century Gothic"/>
                <a:cs typeface="Century Gothic"/>
              </a:rPr>
              <a:t>EL</a:t>
            </a:r>
            <a:r>
              <a:rPr sz="381" b="1" i="1" spc="-17" dirty="0">
                <a:solidFill>
                  <a:srgbClr val="454540"/>
                </a:solidFill>
                <a:latin typeface="Century Gothic"/>
                <a:cs typeface="Century Gothic"/>
              </a:rPr>
              <a:t> </a:t>
            </a:r>
            <a:r>
              <a:rPr sz="381" b="1" i="1" spc="-2" dirty="0">
                <a:solidFill>
                  <a:srgbClr val="454540"/>
                </a:solidFill>
                <a:latin typeface="Century Gothic"/>
                <a:cs typeface="Century Gothic"/>
              </a:rPr>
              <a:t>BOUTCHAOUI</a:t>
            </a:r>
            <a:r>
              <a:rPr sz="381" b="1" i="1" spc="-17" dirty="0">
                <a:solidFill>
                  <a:srgbClr val="454540"/>
                </a:solidFill>
                <a:latin typeface="Century Gothic"/>
                <a:cs typeface="Century Gothic"/>
              </a:rPr>
              <a:t> </a:t>
            </a:r>
            <a:r>
              <a:rPr sz="381" b="1" i="1" dirty="0">
                <a:solidFill>
                  <a:srgbClr val="454540"/>
                </a:solidFill>
                <a:latin typeface="Century Gothic"/>
                <a:cs typeface="Century Gothic"/>
              </a:rPr>
              <a:t>Mohamed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EL</a:t>
            </a:r>
            <a:r>
              <a:rPr sz="381" b="1" i="1" spc="-2" dirty="0">
                <a:solidFill>
                  <a:srgbClr val="454540"/>
                </a:solidFill>
                <a:latin typeface="Century Gothic"/>
                <a:cs typeface="Century Gothic"/>
              </a:rPr>
              <a:t> KHAYER </a:t>
            </a:r>
            <a:r>
              <a:rPr sz="381" b="1" i="1" dirty="0">
                <a:solidFill>
                  <a:srgbClr val="454540"/>
                </a:solidFill>
                <a:latin typeface="Century Gothic"/>
                <a:cs typeface="Century Gothic"/>
              </a:rPr>
              <a:t>FARID</a:t>
            </a:r>
            <a:endParaRPr sz="381" dirty="0">
              <a:latin typeface="Century Gothic"/>
              <a:cs typeface="Century Gothic"/>
            </a:endParaRPr>
          </a:p>
          <a:p>
            <a:pPr marL="4839" marR="105968">
              <a:lnSpc>
                <a:spcPts val="381"/>
              </a:lnSpc>
            </a:pPr>
            <a:r>
              <a:rPr sz="381" b="1" i="1" dirty="0">
                <a:solidFill>
                  <a:srgbClr val="454540"/>
                </a:solidFill>
                <a:latin typeface="Century Gothic"/>
                <a:cs typeface="Century Gothic"/>
              </a:rPr>
              <a:t>FERNANDES</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DE</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OLIVEIRA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Ilidio</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Emanuel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FERREIRA</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Eduardo</a:t>
            </a:r>
            <a:r>
              <a:rPr sz="381" b="1" i="1" spc="-2" dirty="0">
                <a:solidFill>
                  <a:srgbClr val="454540"/>
                </a:solidFill>
                <a:latin typeface="Century Gothic"/>
                <a:cs typeface="Century Gothic"/>
              </a:rPr>
              <a:t> Paulo</a:t>
            </a:r>
            <a:endParaRPr sz="381" dirty="0">
              <a:latin typeface="Century Gothic"/>
              <a:cs typeface="Century Gothic"/>
            </a:endParaRPr>
          </a:p>
          <a:p>
            <a:pPr marL="4839">
              <a:lnSpc>
                <a:spcPts val="343"/>
              </a:lnSpc>
            </a:pPr>
            <a:r>
              <a:rPr sz="381" b="1" i="1" dirty="0">
                <a:solidFill>
                  <a:srgbClr val="454540"/>
                </a:solidFill>
                <a:latin typeface="Century Gothic"/>
                <a:cs typeface="Century Gothic"/>
              </a:rPr>
              <a:t>FERREIRA</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DIAS</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Vitor</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Manuel</a:t>
            </a:r>
            <a:endParaRPr sz="381" dirty="0">
              <a:latin typeface="Century Gothic"/>
              <a:cs typeface="Century Gothic"/>
            </a:endParaRPr>
          </a:p>
          <a:p>
            <a:pPr marL="4839" marR="26613">
              <a:lnSpc>
                <a:spcPts val="381"/>
              </a:lnSpc>
              <a:spcBef>
                <a:spcPts val="38"/>
              </a:spcBef>
            </a:pPr>
            <a:r>
              <a:rPr sz="381" b="1" i="1" dirty="0">
                <a:solidFill>
                  <a:srgbClr val="454540"/>
                </a:solidFill>
                <a:latin typeface="Century Gothic"/>
                <a:cs typeface="Century Gothic"/>
              </a:rPr>
              <a:t>FERREIRA </a:t>
            </a:r>
            <a:r>
              <a:rPr sz="381" b="1" i="1" spc="-2" dirty="0">
                <a:solidFill>
                  <a:srgbClr val="454540"/>
                </a:solidFill>
                <a:latin typeface="Century Gothic"/>
                <a:cs typeface="Century Gothic"/>
              </a:rPr>
              <a:t>DOS </a:t>
            </a:r>
            <a:r>
              <a:rPr sz="381" b="1" i="1" dirty="0">
                <a:solidFill>
                  <a:srgbClr val="454540"/>
                </a:solidFill>
                <a:latin typeface="Century Gothic"/>
                <a:cs typeface="Century Gothic"/>
              </a:rPr>
              <a:t>SANTOS Alberto Emidio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FERREIRA</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DOS</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SANTOS</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PINTO</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Aderito</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Filipe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FERREIRA</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LIMA</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FERNANDEZ</a:t>
            </a:r>
            <a:r>
              <a:rPr sz="381" b="1" i="1" spc="-2" dirty="0">
                <a:solidFill>
                  <a:srgbClr val="454540"/>
                </a:solidFill>
                <a:latin typeface="Century Gothic"/>
                <a:cs typeface="Century Gothic"/>
              </a:rPr>
              <a:t> Ricardo</a:t>
            </a:r>
            <a:endParaRPr sz="381" dirty="0">
              <a:latin typeface="Century Gothic"/>
              <a:cs typeface="Century Gothic"/>
            </a:endParaRPr>
          </a:p>
          <a:p>
            <a:pPr marL="4839" marR="112742">
              <a:lnSpc>
                <a:spcPts val="381"/>
              </a:lnSpc>
            </a:pPr>
            <a:r>
              <a:rPr sz="381" b="1" i="1" dirty="0">
                <a:solidFill>
                  <a:srgbClr val="454540"/>
                </a:solidFill>
                <a:latin typeface="Century Gothic"/>
                <a:cs typeface="Century Gothic"/>
              </a:rPr>
              <a:t>FERREIRA MACHADO Jose Augusto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FERREIRA</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MONTEIRO</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DA</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SILVA</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Augusto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FERREIRA</a:t>
            </a:r>
            <a:r>
              <a:rPr sz="381" b="1" i="1" spc="-2" dirty="0">
                <a:solidFill>
                  <a:srgbClr val="454540"/>
                </a:solidFill>
                <a:latin typeface="Century Gothic"/>
                <a:cs typeface="Century Gothic"/>
              </a:rPr>
              <a:t> PACHECO </a:t>
            </a:r>
            <a:r>
              <a:rPr sz="381" b="1" i="1" dirty="0">
                <a:solidFill>
                  <a:srgbClr val="454540"/>
                </a:solidFill>
                <a:latin typeface="Century Gothic"/>
                <a:cs typeface="Century Gothic"/>
              </a:rPr>
              <a:t>Antonio</a:t>
            </a:r>
            <a:endParaRPr sz="381" dirty="0">
              <a:latin typeface="Century Gothic"/>
              <a:cs typeface="Century Gothic"/>
            </a:endParaRPr>
          </a:p>
          <a:p>
            <a:pPr marL="4839">
              <a:lnSpc>
                <a:spcPts val="343"/>
              </a:lnSpc>
            </a:pPr>
            <a:r>
              <a:rPr sz="381" b="1" i="1" dirty="0">
                <a:solidFill>
                  <a:srgbClr val="454540"/>
                </a:solidFill>
                <a:latin typeface="Century Gothic"/>
                <a:cs typeface="Century Gothic"/>
              </a:rPr>
              <a:t>FERREIRA</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RIBEIRO</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Jose</a:t>
            </a:r>
            <a:endParaRPr sz="381" dirty="0">
              <a:latin typeface="Century Gothic"/>
              <a:cs typeface="Century Gothic"/>
            </a:endParaRPr>
          </a:p>
          <a:p>
            <a:pPr marL="4839">
              <a:lnSpc>
                <a:spcPts val="381"/>
              </a:lnSpc>
            </a:pPr>
            <a:r>
              <a:rPr sz="381" b="1" i="1" dirty="0">
                <a:solidFill>
                  <a:srgbClr val="454540"/>
                </a:solidFill>
                <a:latin typeface="Century Gothic"/>
                <a:cs typeface="Century Gothic"/>
              </a:rPr>
              <a:t>FERREIRA</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SANTOS</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PINTO</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Aderito</a:t>
            </a:r>
            <a:endParaRPr sz="381" dirty="0">
              <a:latin typeface="Century Gothic"/>
              <a:cs typeface="Century Gothic"/>
            </a:endParaRPr>
          </a:p>
          <a:p>
            <a:pPr marL="4839" marR="566612">
              <a:lnSpc>
                <a:spcPts val="381"/>
              </a:lnSpc>
              <a:spcBef>
                <a:spcPts val="38"/>
              </a:spcBef>
            </a:pPr>
            <a:r>
              <a:rPr sz="381" b="1" i="1" dirty="0">
                <a:solidFill>
                  <a:srgbClr val="454540"/>
                </a:solidFill>
                <a:latin typeface="Century Gothic"/>
                <a:cs typeface="Century Gothic"/>
              </a:rPr>
              <a:t>FEVRIER Gilbert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GICQUEL Stephane</a:t>
            </a:r>
            <a:endParaRPr sz="381" dirty="0">
              <a:latin typeface="Century Gothic"/>
              <a:cs typeface="Century Gothic"/>
            </a:endParaRPr>
          </a:p>
          <a:p>
            <a:pPr marL="4839">
              <a:lnSpc>
                <a:spcPts val="343"/>
              </a:lnSpc>
            </a:pPr>
            <a:r>
              <a:rPr sz="381" b="1" i="1" dirty="0">
                <a:solidFill>
                  <a:srgbClr val="454540"/>
                </a:solidFill>
                <a:latin typeface="Century Gothic"/>
                <a:cs typeface="Century Gothic"/>
              </a:rPr>
              <a:t>GOMES</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CUNHA</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Jose</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Alberto</a:t>
            </a:r>
            <a:endParaRPr sz="381" dirty="0">
              <a:latin typeface="Century Gothic"/>
              <a:cs typeface="Century Gothic"/>
            </a:endParaRPr>
          </a:p>
          <a:p>
            <a:pPr marL="4839" marR="135000">
              <a:lnSpc>
                <a:spcPts val="381"/>
              </a:lnSpc>
              <a:spcBef>
                <a:spcPts val="38"/>
              </a:spcBef>
            </a:pPr>
            <a:r>
              <a:rPr sz="381" b="1" i="1" dirty="0">
                <a:solidFill>
                  <a:srgbClr val="454540"/>
                </a:solidFill>
                <a:latin typeface="Century Gothic"/>
                <a:cs typeface="Century Gothic"/>
              </a:rPr>
              <a:t>GOMES</a:t>
            </a:r>
            <a:r>
              <a:rPr sz="381" b="1" i="1" spc="-11" dirty="0">
                <a:solidFill>
                  <a:srgbClr val="454540"/>
                </a:solidFill>
                <a:latin typeface="Century Gothic"/>
                <a:cs typeface="Century Gothic"/>
              </a:rPr>
              <a:t> </a:t>
            </a:r>
            <a:r>
              <a:rPr sz="381" b="1" i="1" spc="-2" dirty="0">
                <a:solidFill>
                  <a:srgbClr val="454540"/>
                </a:solidFill>
                <a:latin typeface="Century Gothic"/>
                <a:cs typeface="Century Gothic"/>
              </a:rPr>
              <a:t>PORTUGAL</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Adriano</a:t>
            </a:r>
            <a:r>
              <a:rPr sz="381" b="1" i="1" spc="-11" dirty="0">
                <a:solidFill>
                  <a:srgbClr val="454540"/>
                </a:solidFill>
                <a:latin typeface="Century Gothic"/>
                <a:cs typeface="Century Gothic"/>
              </a:rPr>
              <a:t> </a:t>
            </a:r>
            <a:r>
              <a:rPr sz="381" b="1" i="1" spc="-2" dirty="0">
                <a:solidFill>
                  <a:srgbClr val="454540"/>
                </a:solidFill>
                <a:latin typeface="Century Gothic"/>
                <a:cs typeface="Century Gothic"/>
              </a:rPr>
              <a:t>Humberto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GRIMAULT</a:t>
            </a:r>
            <a:r>
              <a:rPr sz="381" b="1" i="1" spc="-2" dirty="0">
                <a:solidFill>
                  <a:srgbClr val="454540"/>
                </a:solidFill>
                <a:latin typeface="Century Gothic"/>
                <a:cs typeface="Century Gothic"/>
              </a:rPr>
              <a:t> Benjamin</a:t>
            </a:r>
            <a:endParaRPr sz="381" dirty="0">
              <a:latin typeface="Century Gothic"/>
              <a:cs typeface="Century Gothic"/>
            </a:endParaRPr>
          </a:p>
          <a:p>
            <a:pPr marL="4839" marR="567821">
              <a:lnSpc>
                <a:spcPts val="381"/>
              </a:lnSpc>
            </a:pPr>
            <a:r>
              <a:rPr sz="381" b="1" i="1" dirty="0">
                <a:solidFill>
                  <a:srgbClr val="454540"/>
                </a:solidFill>
                <a:latin typeface="Century Gothic"/>
                <a:cs typeface="Century Gothic"/>
              </a:rPr>
              <a:t>GRUCHOT </a:t>
            </a:r>
            <a:r>
              <a:rPr sz="381" b="1" i="1" spc="-2" dirty="0">
                <a:solidFill>
                  <a:srgbClr val="454540"/>
                </a:solidFill>
                <a:latin typeface="Century Gothic"/>
                <a:cs typeface="Century Gothic"/>
              </a:rPr>
              <a:t>Dariusz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HALLIER </a:t>
            </a:r>
            <a:r>
              <a:rPr sz="381" b="1" i="1" dirty="0">
                <a:solidFill>
                  <a:srgbClr val="454540"/>
                </a:solidFill>
                <a:latin typeface="Century Gothic"/>
                <a:cs typeface="Century Gothic"/>
              </a:rPr>
              <a:t>Anthony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HALLIER Damien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HASCOET </a:t>
            </a:r>
            <a:r>
              <a:rPr sz="381" b="1" i="1" dirty="0">
                <a:solidFill>
                  <a:srgbClr val="454540"/>
                </a:solidFill>
                <a:latin typeface="Century Gothic"/>
                <a:cs typeface="Century Gothic"/>
              </a:rPr>
              <a:t>Florent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HERVIAUL</a:t>
            </a:r>
            <a:r>
              <a:rPr sz="381" b="1" i="1" dirty="0">
                <a:solidFill>
                  <a:srgbClr val="454540"/>
                </a:solidFill>
                <a:latin typeface="Century Gothic"/>
                <a:cs typeface="Century Gothic"/>
              </a:rPr>
              <a:t>T</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Maxime  </a:t>
            </a:r>
            <a:r>
              <a:rPr sz="381" b="1" i="1" spc="-2" dirty="0">
                <a:solidFill>
                  <a:srgbClr val="454540"/>
                </a:solidFill>
                <a:latin typeface="Century Gothic"/>
                <a:cs typeface="Century Gothic"/>
              </a:rPr>
              <a:t>HOUSSIN Philippe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HUK</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Viktor</a:t>
            </a:r>
            <a:endParaRPr sz="381" dirty="0">
              <a:latin typeface="Century Gothic"/>
              <a:cs typeface="Century Gothic"/>
            </a:endParaRPr>
          </a:p>
          <a:p>
            <a:pPr marL="4839" marR="627579">
              <a:lnSpc>
                <a:spcPts val="381"/>
              </a:lnSpc>
            </a:pPr>
            <a:r>
              <a:rPr sz="381" b="1" i="1" dirty="0">
                <a:solidFill>
                  <a:srgbClr val="454540"/>
                </a:solidFill>
                <a:latin typeface="Century Gothic"/>
                <a:cs typeface="Century Gothic"/>
              </a:rPr>
              <a:t>IACOB</a:t>
            </a:r>
            <a:r>
              <a:rPr sz="381" b="1" i="1" spc="30" dirty="0">
                <a:solidFill>
                  <a:srgbClr val="454540"/>
                </a:solidFill>
                <a:latin typeface="Century Gothic"/>
                <a:cs typeface="Century Gothic"/>
              </a:rPr>
              <a:t> </a:t>
            </a:r>
            <a:r>
              <a:rPr sz="381" b="1" i="1" dirty="0">
                <a:solidFill>
                  <a:srgbClr val="454540"/>
                </a:solidFill>
                <a:latin typeface="Century Gothic"/>
                <a:cs typeface="Century Gothic"/>
              </a:rPr>
              <a:t>Florin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IATINA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Imbunde </a:t>
            </a:r>
            <a:r>
              <a:rPr sz="381" b="1" i="1" spc="-103" dirty="0">
                <a:solidFill>
                  <a:srgbClr val="454540"/>
                </a:solidFill>
                <a:latin typeface="Century Gothic"/>
                <a:cs typeface="Century Gothic"/>
              </a:rPr>
              <a:t> </a:t>
            </a:r>
            <a:r>
              <a:rPr sz="381" b="1" i="1" dirty="0">
                <a:solidFill>
                  <a:srgbClr val="454540"/>
                </a:solidFill>
                <a:latin typeface="Century Gothic"/>
                <a:cs typeface="Century Gothic"/>
              </a:rPr>
              <a:t>ICHIM</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Daniel</a:t>
            </a:r>
            <a:endParaRPr sz="381" dirty="0">
              <a:latin typeface="Century Gothic"/>
              <a:cs typeface="Century Gothic"/>
            </a:endParaRPr>
          </a:p>
          <a:p>
            <a:pPr marL="4839" marR="467902">
              <a:lnSpc>
                <a:spcPts val="381"/>
              </a:lnSpc>
            </a:pPr>
            <a:r>
              <a:rPr sz="381" b="1" i="1" dirty="0">
                <a:solidFill>
                  <a:srgbClr val="454540"/>
                </a:solidFill>
                <a:latin typeface="Century Gothic"/>
                <a:cs typeface="Century Gothic"/>
              </a:rPr>
              <a:t>INDUASHVILI </a:t>
            </a:r>
            <a:r>
              <a:rPr sz="381" b="1" i="1" spc="-2" dirty="0">
                <a:solidFill>
                  <a:srgbClr val="454540"/>
                </a:solidFill>
                <a:latin typeface="Century Gothic"/>
                <a:cs typeface="Century Gothic"/>
              </a:rPr>
              <a:t>Konstantin  </a:t>
            </a:r>
            <a:r>
              <a:rPr sz="381" b="1" i="1" dirty="0">
                <a:solidFill>
                  <a:srgbClr val="454540"/>
                </a:solidFill>
                <a:latin typeface="Century Gothic"/>
                <a:cs typeface="Century Gothic"/>
              </a:rPr>
              <a:t>JANATI</a:t>
            </a:r>
            <a:r>
              <a:rPr sz="381" b="1" i="1" spc="-30" dirty="0">
                <a:solidFill>
                  <a:srgbClr val="454540"/>
                </a:solidFill>
                <a:latin typeface="Century Gothic"/>
                <a:cs typeface="Century Gothic"/>
              </a:rPr>
              <a:t> </a:t>
            </a:r>
            <a:r>
              <a:rPr sz="381" b="1" i="1" dirty="0">
                <a:solidFill>
                  <a:srgbClr val="454540"/>
                </a:solidFill>
                <a:latin typeface="Century Gothic"/>
                <a:cs typeface="Century Gothic"/>
              </a:rPr>
              <a:t>Mostafa</a:t>
            </a:r>
            <a:endParaRPr sz="381" dirty="0">
              <a:latin typeface="Century Gothic"/>
              <a:cs typeface="Century Gothic"/>
            </a:endParaRPr>
          </a:p>
          <a:p>
            <a:pPr marL="4839" marR="506854">
              <a:lnSpc>
                <a:spcPts val="381"/>
              </a:lnSpc>
              <a:tabLst>
                <a:tab pos="178790" algn="l"/>
              </a:tabLst>
            </a:pPr>
            <a:r>
              <a:rPr sz="381" b="1" i="1" dirty="0">
                <a:solidFill>
                  <a:srgbClr val="454540"/>
                </a:solidFill>
                <a:latin typeface="Century Gothic"/>
                <a:cs typeface="Century Gothic"/>
              </a:rPr>
              <a:t>JUTEL	Eric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KALINOWSKI </a:t>
            </a:r>
            <a:r>
              <a:rPr sz="381" b="1" i="1" dirty="0">
                <a:solidFill>
                  <a:srgbClr val="454540"/>
                </a:solidFill>
                <a:latin typeface="Century Gothic"/>
                <a:cs typeface="Century Gothic"/>
              </a:rPr>
              <a:t>Tomasz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KAZIOUIN</a:t>
            </a:r>
            <a:r>
              <a:rPr sz="381" b="1" i="1" dirty="0">
                <a:solidFill>
                  <a:srgbClr val="454540"/>
                </a:solidFill>
                <a:latin typeface="Century Gothic"/>
                <a:cs typeface="Century Gothic"/>
              </a:rPr>
              <a:t>E Mohamed  LANOE</a:t>
            </a:r>
            <a:r>
              <a:rPr sz="381" b="1" i="1" spc="11" dirty="0">
                <a:solidFill>
                  <a:srgbClr val="454540"/>
                </a:solidFill>
                <a:latin typeface="Century Gothic"/>
                <a:cs typeface="Century Gothic"/>
              </a:rPr>
              <a:t> </a:t>
            </a:r>
            <a:r>
              <a:rPr sz="381" b="1" i="1" spc="-2" dirty="0">
                <a:solidFill>
                  <a:srgbClr val="454540"/>
                </a:solidFill>
                <a:latin typeface="Century Gothic"/>
                <a:cs typeface="Century Gothic"/>
              </a:rPr>
              <a:t>David </a:t>
            </a:r>
            <a:r>
              <a:rPr sz="381" b="1" i="1" dirty="0">
                <a:solidFill>
                  <a:srgbClr val="454540"/>
                </a:solidFill>
                <a:latin typeface="Century Gothic"/>
                <a:cs typeface="Century Gothic"/>
              </a:rPr>
              <a:t> LAZEREGUE Mourad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LECA</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Christian</a:t>
            </a:r>
            <a:endParaRPr sz="381" dirty="0">
              <a:latin typeface="Century Gothic"/>
              <a:cs typeface="Century Gothic"/>
            </a:endParaRPr>
          </a:p>
          <a:p>
            <a:pPr marL="4839">
              <a:lnSpc>
                <a:spcPts val="343"/>
              </a:lnSpc>
            </a:pPr>
            <a:r>
              <a:rPr sz="381" b="1" i="1" dirty="0">
                <a:solidFill>
                  <a:srgbClr val="454540"/>
                </a:solidFill>
                <a:latin typeface="Century Gothic"/>
                <a:cs typeface="Century Gothic"/>
              </a:rPr>
              <a:t>LE</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GOURRIEREC</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Luc</a:t>
            </a:r>
            <a:endParaRPr sz="381" dirty="0">
              <a:latin typeface="Century Gothic"/>
              <a:cs typeface="Century Gothic"/>
            </a:endParaRPr>
          </a:p>
          <a:p>
            <a:pPr marL="4839" marR="541451">
              <a:lnSpc>
                <a:spcPts val="381"/>
              </a:lnSpc>
              <a:spcBef>
                <a:spcPts val="38"/>
              </a:spcBef>
            </a:pPr>
            <a:r>
              <a:rPr sz="381" b="1" i="1" dirty="0">
                <a:solidFill>
                  <a:srgbClr val="454540"/>
                </a:solidFill>
                <a:latin typeface="Century Gothic"/>
                <a:cs typeface="Century Gothic"/>
              </a:rPr>
              <a:t>LEMENNICIER Florian  LE</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MEVEL</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Eric</a:t>
            </a:r>
            <a:endParaRPr sz="381" dirty="0">
              <a:latin typeface="Century Gothic"/>
              <a:cs typeface="Century Gothic"/>
            </a:endParaRPr>
          </a:p>
          <a:p>
            <a:pPr marL="4839" marR="495967">
              <a:lnSpc>
                <a:spcPts val="381"/>
              </a:lnSpc>
            </a:pPr>
            <a:r>
              <a:rPr sz="381" b="1" i="1" dirty="0">
                <a:solidFill>
                  <a:srgbClr val="454540"/>
                </a:solidFill>
                <a:latin typeface="Century Gothic"/>
                <a:cs typeface="Century Gothic"/>
              </a:rPr>
              <a:t>LE NOAN </a:t>
            </a:r>
            <a:r>
              <a:rPr sz="381" b="1" i="1" spc="-2" dirty="0">
                <a:solidFill>
                  <a:srgbClr val="454540"/>
                </a:solidFill>
                <a:latin typeface="Century Gothic"/>
                <a:cs typeface="Century Gothic"/>
              </a:rPr>
              <a:t>Vincent </a:t>
            </a:r>
            <a:r>
              <a:rPr sz="381" b="1" i="1" dirty="0">
                <a:solidFill>
                  <a:srgbClr val="454540"/>
                </a:solidFill>
                <a:latin typeface="Century Gothic"/>
                <a:cs typeface="Century Gothic"/>
              </a:rPr>
              <a:t> LERAY</a:t>
            </a:r>
            <a:r>
              <a:rPr sz="381" b="1" i="1" spc="107" dirty="0">
                <a:solidFill>
                  <a:srgbClr val="454540"/>
                </a:solidFill>
                <a:latin typeface="Century Gothic"/>
                <a:cs typeface="Century Gothic"/>
              </a:rPr>
              <a:t> </a:t>
            </a:r>
            <a:r>
              <a:rPr sz="381" b="1" i="1" dirty="0">
                <a:solidFill>
                  <a:srgbClr val="454540"/>
                </a:solidFill>
                <a:latin typeface="Century Gothic"/>
                <a:cs typeface="Century Gothic"/>
              </a:rPr>
              <a:t>Jean-Claude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LE</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YAOUANC</a:t>
            </a:r>
            <a:r>
              <a:rPr sz="381" b="1" i="1" spc="91" dirty="0">
                <a:solidFill>
                  <a:srgbClr val="454540"/>
                </a:solidFill>
                <a:latin typeface="Century Gothic"/>
                <a:cs typeface="Century Gothic"/>
              </a:rPr>
              <a:t> </a:t>
            </a:r>
            <a:r>
              <a:rPr sz="381" b="1" i="1" dirty="0">
                <a:solidFill>
                  <a:srgbClr val="454540"/>
                </a:solidFill>
                <a:latin typeface="Century Gothic"/>
                <a:cs typeface="Century Gothic"/>
              </a:rPr>
              <a:t>Erwann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LISOWSKI Marek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LOISON</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Nicolas</a:t>
            </a:r>
            <a:endParaRPr sz="381" dirty="0">
              <a:latin typeface="Century Gothic"/>
              <a:cs typeface="Century Gothic"/>
            </a:endParaRPr>
          </a:p>
          <a:p>
            <a:pPr marL="4839" marR="157499">
              <a:lnSpc>
                <a:spcPts val="381"/>
              </a:lnSpc>
            </a:pPr>
            <a:r>
              <a:rPr sz="381" b="1" i="1" dirty="0">
                <a:solidFill>
                  <a:srgbClr val="454540"/>
                </a:solidFill>
                <a:latin typeface="Century Gothic"/>
                <a:cs typeface="Century Gothic"/>
              </a:rPr>
              <a:t>LOPES</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DO</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CARMO</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LIMA</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Helder</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Filipe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LOUAZEL</a:t>
            </a:r>
            <a:r>
              <a:rPr sz="381" b="1" i="1" spc="-2" dirty="0">
                <a:solidFill>
                  <a:srgbClr val="454540"/>
                </a:solidFill>
                <a:latin typeface="Century Gothic"/>
                <a:cs typeface="Century Gothic"/>
              </a:rPr>
              <a:t> Yohann</a:t>
            </a:r>
            <a:endParaRPr sz="381" dirty="0">
              <a:latin typeface="Century Gothic"/>
              <a:cs typeface="Century Gothic"/>
            </a:endParaRPr>
          </a:p>
          <a:p>
            <a:pPr marL="4839" marR="7016">
              <a:lnSpc>
                <a:spcPts val="381"/>
              </a:lnSpc>
            </a:pPr>
            <a:r>
              <a:rPr sz="381" b="1" i="1" dirty="0">
                <a:solidFill>
                  <a:srgbClr val="454540"/>
                </a:solidFill>
                <a:latin typeface="Century Gothic"/>
                <a:cs typeface="Century Gothic"/>
              </a:rPr>
              <a:t>MACEDO</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GOMES</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DE</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SOUSA</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Cesar</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Augusto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MACEDO</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GOMES</a:t>
            </a:r>
            <a:r>
              <a:rPr sz="381" b="1" i="1" spc="-2" dirty="0">
                <a:solidFill>
                  <a:srgbClr val="454540"/>
                </a:solidFill>
                <a:latin typeface="Century Gothic"/>
                <a:cs typeface="Century Gothic"/>
              </a:rPr>
              <a:t> DE</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SOUSA</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Luis</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Filipe</a:t>
            </a:r>
            <a:endParaRPr sz="381" dirty="0">
              <a:latin typeface="Century Gothic"/>
              <a:cs typeface="Century Gothic"/>
            </a:endParaRPr>
          </a:p>
          <a:p>
            <a:pPr marL="4839" marR="112016">
              <a:lnSpc>
                <a:spcPts val="381"/>
              </a:lnSpc>
            </a:pPr>
            <a:r>
              <a:rPr sz="381" b="1" i="1" dirty="0">
                <a:solidFill>
                  <a:srgbClr val="454540"/>
                </a:solidFill>
                <a:latin typeface="Century Gothic"/>
                <a:cs typeface="Century Gothic"/>
              </a:rPr>
              <a:t>MACHADO </a:t>
            </a:r>
            <a:r>
              <a:rPr sz="381" b="1" i="1" spc="-2" dirty="0">
                <a:solidFill>
                  <a:srgbClr val="454540"/>
                </a:solidFill>
                <a:latin typeface="Century Gothic"/>
                <a:cs typeface="Century Gothic"/>
              </a:rPr>
              <a:t>D</a:t>
            </a:r>
            <a:r>
              <a:rPr sz="381" b="1" i="1" dirty="0">
                <a:solidFill>
                  <a:srgbClr val="454540"/>
                </a:solidFill>
                <a:latin typeface="Century Gothic"/>
                <a:cs typeface="Century Gothic"/>
              </a:rPr>
              <a:t>A</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COSTA</a:t>
            </a:r>
            <a:r>
              <a:rPr sz="381" b="1" i="1" spc="-61" dirty="0">
                <a:solidFill>
                  <a:srgbClr val="454540"/>
                </a:solidFill>
                <a:latin typeface="Century Gothic"/>
                <a:cs typeface="Century Gothic"/>
              </a:rPr>
              <a:t> </a:t>
            </a:r>
            <a:r>
              <a:rPr sz="381" b="1" i="1" spc="-2" dirty="0">
                <a:solidFill>
                  <a:srgbClr val="454540"/>
                </a:solidFill>
                <a:latin typeface="Century Gothic"/>
                <a:cs typeface="Century Gothic"/>
              </a:rPr>
              <a:t>Honorat</a:t>
            </a:r>
            <a:r>
              <a:rPr sz="381" b="1" i="1" dirty="0">
                <a:solidFill>
                  <a:srgbClr val="454540"/>
                </a:solidFill>
                <a:latin typeface="Century Gothic"/>
                <a:cs typeface="Century Gothic"/>
              </a:rPr>
              <a:t>o</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Carlos  MAIA </a:t>
            </a:r>
            <a:r>
              <a:rPr sz="381" b="1" i="1" spc="-2" dirty="0">
                <a:solidFill>
                  <a:srgbClr val="454540"/>
                </a:solidFill>
                <a:latin typeface="Century Gothic"/>
                <a:cs typeface="Century Gothic"/>
              </a:rPr>
              <a:t>DOS </a:t>
            </a:r>
            <a:r>
              <a:rPr sz="381" b="1" i="1" dirty="0">
                <a:solidFill>
                  <a:srgbClr val="454540"/>
                </a:solidFill>
                <a:latin typeface="Century Gothic"/>
                <a:cs typeface="Century Gothic"/>
              </a:rPr>
              <a:t>SANTOS Fernando Miguel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MARCHAND</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Sylvain</a:t>
            </a:r>
            <a:endParaRPr sz="381" dirty="0">
              <a:latin typeface="Century Gothic"/>
              <a:cs typeface="Century Gothic"/>
            </a:endParaRPr>
          </a:p>
          <a:p>
            <a:pPr marL="4839" marR="178548">
              <a:lnSpc>
                <a:spcPts val="381"/>
              </a:lnSpc>
            </a:pPr>
            <a:r>
              <a:rPr sz="381" b="1" i="1" dirty="0">
                <a:solidFill>
                  <a:srgbClr val="454540"/>
                </a:solidFill>
                <a:latin typeface="Century Gothic"/>
                <a:cs typeface="Century Gothic"/>
              </a:rPr>
              <a:t>MARCULINO</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ALMEIDA</a:t>
            </a:r>
            <a:r>
              <a:rPr sz="381" b="1" i="1" spc="-21" dirty="0">
                <a:solidFill>
                  <a:srgbClr val="454540"/>
                </a:solidFill>
                <a:latin typeface="Century Gothic"/>
                <a:cs typeface="Century Gothic"/>
              </a:rPr>
              <a:t> </a:t>
            </a:r>
            <a:r>
              <a:rPr sz="381" b="1" i="1" dirty="0">
                <a:solidFill>
                  <a:srgbClr val="454540"/>
                </a:solidFill>
                <a:latin typeface="Century Gothic"/>
                <a:cs typeface="Century Gothic"/>
              </a:rPr>
              <a:t>Jose</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Augusto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MARQUES </a:t>
            </a:r>
            <a:r>
              <a:rPr sz="381" b="1" i="1" spc="-2" dirty="0">
                <a:solidFill>
                  <a:srgbClr val="454540"/>
                </a:solidFill>
                <a:latin typeface="Century Gothic"/>
                <a:cs typeface="Century Gothic"/>
              </a:rPr>
              <a:t>RIBEIRO </a:t>
            </a:r>
            <a:r>
              <a:rPr sz="381" b="1" i="1" dirty="0">
                <a:solidFill>
                  <a:srgbClr val="454540"/>
                </a:solidFill>
                <a:latin typeface="Century Gothic"/>
                <a:cs typeface="Century Gothic"/>
              </a:rPr>
              <a:t>Mario </a:t>
            </a:r>
            <a:r>
              <a:rPr sz="381" b="1" i="1" spc="-2" dirty="0">
                <a:solidFill>
                  <a:srgbClr val="454540"/>
                </a:solidFill>
                <a:latin typeface="Century Gothic"/>
                <a:cs typeface="Century Gothic"/>
              </a:rPr>
              <a:t>Rui </a:t>
            </a:r>
            <a:r>
              <a:rPr sz="381" b="1" i="1" dirty="0">
                <a:solidFill>
                  <a:srgbClr val="454540"/>
                </a:solidFill>
                <a:latin typeface="Century Gothic"/>
                <a:cs typeface="Century Gothic"/>
              </a:rPr>
              <a:t> MARTINS</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CURADO</a:t>
            </a:r>
            <a:r>
              <a:rPr sz="381" b="1" i="1" spc="-2" dirty="0">
                <a:solidFill>
                  <a:srgbClr val="454540"/>
                </a:solidFill>
                <a:latin typeface="Century Gothic"/>
                <a:cs typeface="Century Gothic"/>
              </a:rPr>
              <a:t> Paulo</a:t>
            </a:r>
            <a:endParaRPr sz="381" dirty="0">
              <a:latin typeface="Century Gothic"/>
              <a:cs typeface="Century Gothic"/>
            </a:endParaRPr>
          </a:p>
          <a:p>
            <a:pPr marL="4839" marR="103064">
              <a:lnSpc>
                <a:spcPts val="381"/>
              </a:lnSpc>
            </a:pPr>
            <a:r>
              <a:rPr sz="381" b="1" i="1" dirty="0">
                <a:solidFill>
                  <a:srgbClr val="454540"/>
                </a:solidFill>
                <a:latin typeface="Century Gothic"/>
                <a:cs typeface="Century Gothic"/>
              </a:rPr>
              <a:t>MARTINS</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DE</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ARAUJO</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Eduardo</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Joaquim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MATOS </a:t>
            </a:r>
            <a:r>
              <a:rPr sz="381" b="1" i="1" spc="-2" dirty="0">
                <a:solidFill>
                  <a:srgbClr val="454540"/>
                </a:solidFill>
                <a:latin typeface="Century Gothic"/>
                <a:cs typeface="Century Gothic"/>
              </a:rPr>
              <a:t>DA </a:t>
            </a:r>
            <a:r>
              <a:rPr sz="381" b="1" i="1" dirty="0">
                <a:solidFill>
                  <a:srgbClr val="454540"/>
                </a:solidFill>
                <a:latin typeface="Century Gothic"/>
                <a:cs typeface="Century Gothic"/>
              </a:rPr>
              <a:t>SILVA Sergio </a:t>
            </a:r>
            <a:r>
              <a:rPr sz="381" b="1" i="1" spc="-2" dirty="0">
                <a:solidFill>
                  <a:srgbClr val="454540"/>
                </a:solidFill>
                <a:latin typeface="Century Gothic"/>
                <a:cs typeface="Century Gothic"/>
              </a:rPr>
              <a:t>Ricardo </a:t>
            </a:r>
            <a:r>
              <a:rPr sz="381" b="1" i="1" dirty="0">
                <a:solidFill>
                  <a:srgbClr val="454540"/>
                </a:solidFill>
                <a:latin typeface="Century Gothic"/>
                <a:cs typeface="Century Gothic"/>
              </a:rPr>
              <a:t> MAUVOISIN</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Françoise</a:t>
            </a:r>
            <a:endParaRPr sz="381" dirty="0">
              <a:latin typeface="Century Gothic"/>
              <a:cs typeface="Century Gothic"/>
            </a:endParaRPr>
          </a:p>
          <a:p>
            <a:pPr marL="4839" marR="591773">
              <a:lnSpc>
                <a:spcPts val="381"/>
              </a:lnSpc>
            </a:pPr>
            <a:r>
              <a:rPr sz="381" b="1" i="1" dirty="0">
                <a:solidFill>
                  <a:srgbClr val="454540"/>
                </a:solidFill>
                <a:latin typeface="Century Gothic"/>
                <a:cs typeface="Century Gothic"/>
              </a:rPr>
              <a:t>MENDES Jonathan  MICHALAK </a:t>
            </a:r>
            <a:r>
              <a:rPr sz="381" b="1" i="1" spc="-2" dirty="0">
                <a:solidFill>
                  <a:srgbClr val="454540"/>
                </a:solidFill>
                <a:latin typeface="Century Gothic"/>
                <a:cs typeface="Century Gothic"/>
              </a:rPr>
              <a:t>Piotr </a:t>
            </a:r>
            <a:r>
              <a:rPr sz="381" b="1" i="1" dirty="0">
                <a:solidFill>
                  <a:srgbClr val="454540"/>
                </a:solidFill>
                <a:latin typeface="Century Gothic"/>
                <a:cs typeface="Century Gothic"/>
              </a:rPr>
              <a:t> MODE</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Maxime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MOHAMED Cyrille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MOLAC</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Vincent</a:t>
            </a:r>
            <a:endParaRPr sz="381" dirty="0">
              <a:latin typeface="Century Gothic"/>
              <a:cs typeface="Century Gothic"/>
            </a:endParaRPr>
          </a:p>
          <a:p>
            <a:pPr marL="4839" marR="270483">
              <a:lnSpc>
                <a:spcPts val="381"/>
              </a:lnSpc>
            </a:pPr>
            <a:r>
              <a:rPr sz="381" b="1" i="1" dirty="0">
                <a:solidFill>
                  <a:srgbClr val="454540"/>
                </a:solidFill>
                <a:latin typeface="Century Gothic"/>
                <a:cs typeface="Century Gothic"/>
              </a:rPr>
              <a:t>MONTEIRO</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DA</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SILVA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Luis</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Miguel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MOREIRA</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CAETANO</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Luis</a:t>
            </a:r>
            <a:endParaRPr sz="381" dirty="0">
              <a:latin typeface="Century Gothic"/>
              <a:cs typeface="Century Gothic"/>
            </a:endParaRPr>
          </a:p>
          <a:p>
            <a:pPr marL="4839" marR="183145">
              <a:lnSpc>
                <a:spcPts val="381"/>
              </a:lnSpc>
            </a:pPr>
            <a:r>
              <a:rPr sz="381" b="1" i="1" dirty="0">
                <a:solidFill>
                  <a:srgbClr val="454540"/>
                </a:solidFill>
                <a:latin typeface="Century Gothic"/>
                <a:cs typeface="Century Gothic"/>
              </a:rPr>
              <a:t>MOREIRA</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CATAO</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Fernando</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Antonio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MOREIRA CATAO </a:t>
            </a:r>
            <a:r>
              <a:rPr sz="381" b="1" i="1" spc="-2" dirty="0">
                <a:solidFill>
                  <a:srgbClr val="454540"/>
                </a:solidFill>
                <a:latin typeface="Century Gothic"/>
                <a:cs typeface="Century Gothic"/>
              </a:rPr>
              <a:t>Paulo </a:t>
            </a:r>
            <a:r>
              <a:rPr sz="381" b="1" i="1" dirty="0">
                <a:solidFill>
                  <a:srgbClr val="454540"/>
                </a:solidFill>
                <a:latin typeface="Century Gothic"/>
                <a:cs typeface="Century Gothic"/>
              </a:rPr>
              <a:t>Agostinho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MOREIRA</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FERRAS</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Fernando</a:t>
            </a:r>
            <a:endParaRPr sz="381" dirty="0">
              <a:latin typeface="Century Gothic"/>
              <a:cs typeface="Century Gothic"/>
            </a:endParaRPr>
          </a:p>
          <a:p>
            <a:pPr marL="4839" marR="506370">
              <a:lnSpc>
                <a:spcPts val="381"/>
              </a:lnSpc>
              <a:spcBef>
                <a:spcPts val="76"/>
              </a:spcBef>
            </a:pPr>
            <a:r>
              <a:rPr sz="381" b="1" i="1" dirty="0">
                <a:solidFill>
                  <a:srgbClr val="454540"/>
                </a:solidFill>
                <a:latin typeface="Century Gothic"/>
                <a:cs typeface="Century Gothic"/>
              </a:rPr>
              <a:t>NICOLAEV Constantin  OGERON</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Clement</a:t>
            </a:r>
            <a:endParaRPr sz="381" dirty="0">
              <a:latin typeface="Century Gothic"/>
              <a:cs typeface="Century Gothic"/>
            </a:endParaRPr>
          </a:p>
          <a:p>
            <a:pPr marL="4839" marR="186048">
              <a:lnSpc>
                <a:spcPts val="381"/>
              </a:lnSpc>
            </a:pPr>
            <a:r>
              <a:rPr sz="381" b="1" i="1" dirty="0">
                <a:solidFill>
                  <a:srgbClr val="454540"/>
                </a:solidFill>
                <a:latin typeface="Century Gothic"/>
                <a:cs typeface="Century Gothic"/>
              </a:rPr>
              <a:t>OLIVEIRA SANTOS </a:t>
            </a:r>
            <a:r>
              <a:rPr sz="381" b="1" i="1" spc="-2" dirty="0">
                <a:solidFill>
                  <a:srgbClr val="454540"/>
                </a:solidFill>
                <a:latin typeface="Century Gothic"/>
                <a:cs typeface="Century Gothic"/>
              </a:rPr>
              <a:t>Vitor </a:t>
            </a:r>
            <a:r>
              <a:rPr sz="381" b="1" i="1" dirty="0">
                <a:solidFill>
                  <a:srgbClr val="454540"/>
                </a:solidFill>
                <a:latin typeface="Century Gothic"/>
                <a:cs typeface="Century Gothic"/>
              </a:rPr>
              <a:t>Manuel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OLIVEIRA SOARES Jose Fernando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OLIVEIRA</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TEIXEIRA</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Manuel</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Joaquim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OLLIER</a:t>
            </a:r>
            <a:r>
              <a:rPr sz="381" b="1" i="1" spc="82" dirty="0">
                <a:solidFill>
                  <a:srgbClr val="454540"/>
                </a:solidFill>
                <a:latin typeface="Century Gothic"/>
                <a:cs typeface="Century Gothic"/>
              </a:rPr>
              <a:t> </a:t>
            </a:r>
            <a:r>
              <a:rPr sz="381" b="1" i="1" dirty="0">
                <a:solidFill>
                  <a:srgbClr val="454540"/>
                </a:solidFill>
                <a:latin typeface="Century Gothic"/>
                <a:cs typeface="Century Gothic"/>
              </a:rPr>
              <a:t>MAEL</a:t>
            </a:r>
            <a:endParaRPr sz="381" dirty="0">
              <a:latin typeface="Century Gothic"/>
              <a:cs typeface="Century Gothic"/>
            </a:endParaRPr>
          </a:p>
          <a:p>
            <a:pPr marL="4839" marR="609434">
              <a:lnSpc>
                <a:spcPts val="381"/>
              </a:lnSpc>
            </a:pPr>
            <a:r>
              <a:rPr sz="381" b="1" i="1" dirty="0">
                <a:solidFill>
                  <a:srgbClr val="454540"/>
                </a:solidFill>
                <a:latin typeface="Century Gothic"/>
                <a:cs typeface="Century Gothic"/>
              </a:rPr>
              <a:t>OUDAHA </a:t>
            </a:r>
            <a:r>
              <a:rPr sz="381" b="1" i="1" spc="-2" dirty="0">
                <a:solidFill>
                  <a:srgbClr val="454540"/>
                </a:solidFill>
                <a:latin typeface="Century Gothic"/>
                <a:cs typeface="Century Gothic"/>
              </a:rPr>
              <a:t>Baha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PACHOLE</a:t>
            </a:r>
            <a:r>
              <a:rPr sz="381" b="1" i="1" dirty="0">
                <a:solidFill>
                  <a:srgbClr val="454540"/>
                </a:solidFill>
                <a:latin typeface="Century Gothic"/>
                <a:cs typeface="Century Gothic"/>
              </a:rPr>
              <a:t>K </a:t>
            </a:r>
            <a:r>
              <a:rPr sz="381" b="1" i="1" spc="-2" dirty="0">
                <a:solidFill>
                  <a:srgbClr val="454540"/>
                </a:solidFill>
                <a:latin typeface="Century Gothic"/>
                <a:cs typeface="Century Gothic"/>
              </a:rPr>
              <a:t>Pawel  PELO</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Jean</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Yves</a:t>
            </a:r>
            <a:endParaRPr sz="381" dirty="0">
              <a:latin typeface="Century Gothic"/>
              <a:cs typeface="Century Gothic"/>
            </a:endParaRPr>
          </a:p>
          <a:p>
            <a:pPr marL="4839" marR="211451">
              <a:lnSpc>
                <a:spcPts val="381"/>
              </a:lnSpc>
            </a:pPr>
            <a:r>
              <a:rPr sz="381" b="1" i="1" spc="-2" dirty="0">
                <a:solidFill>
                  <a:srgbClr val="454540"/>
                </a:solidFill>
                <a:latin typeface="Century Gothic"/>
                <a:cs typeface="Century Gothic"/>
              </a:rPr>
              <a:t>PEREIRA BRAGA </a:t>
            </a:r>
            <a:r>
              <a:rPr sz="381" b="1" i="1" dirty="0">
                <a:solidFill>
                  <a:srgbClr val="454540"/>
                </a:solidFill>
                <a:latin typeface="Century Gothic"/>
                <a:cs typeface="Century Gothic"/>
              </a:rPr>
              <a:t>Marcio Israel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PEREIRA</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COELHO</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Joaquim</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Manuel </a:t>
            </a:r>
            <a:r>
              <a:rPr sz="381" b="1" i="1" spc="-99" dirty="0">
                <a:solidFill>
                  <a:srgbClr val="454540"/>
                </a:solidFill>
                <a:latin typeface="Century Gothic"/>
                <a:cs typeface="Century Gothic"/>
              </a:rPr>
              <a:t> </a:t>
            </a:r>
            <a:r>
              <a:rPr sz="381" b="1" i="1" spc="-2" dirty="0">
                <a:solidFill>
                  <a:srgbClr val="454540"/>
                </a:solidFill>
                <a:latin typeface="Century Gothic"/>
                <a:cs typeface="Century Gothic"/>
              </a:rPr>
              <a:t>PEREIRA</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DA</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SILVA</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Edmauro</a:t>
            </a:r>
            <a:endParaRPr sz="381" dirty="0">
              <a:latin typeface="Century Gothic"/>
              <a:cs typeface="Century Gothic"/>
            </a:endParaRPr>
          </a:p>
          <a:p>
            <a:pPr marL="4839" marR="236854">
              <a:lnSpc>
                <a:spcPts val="381"/>
              </a:lnSpc>
            </a:pPr>
            <a:r>
              <a:rPr sz="381" b="1" i="1" spc="-2" dirty="0">
                <a:solidFill>
                  <a:srgbClr val="454540"/>
                </a:solidFill>
                <a:latin typeface="Century Gothic"/>
                <a:cs typeface="Century Gothic"/>
              </a:rPr>
              <a:t>PEREIRA DE BARROS Pedro </a:t>
            </a:r>
            <a:r>
              <a:rPr sz="381" b="1" i="1" dirty="0">
                <a:solidFill>
                  <a:srgbClr val="454540"/>
                </a:solidFill>
                <a:latin typeface="Century Gothic"/>
                <a:cs typeface="Century Gothic"/>
              </a:rPr>
              <a:t>Miguel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PEREIRA DIAS</a:t>
            </a:r>
            <a:r>
              <a:rPr sz="381" b="1" i="1" spc="21" dirty="0">
                <a:solidFill>
                  <a:srgbClr val="454540"/>
                </a:solidFill>
                <a:latin typeface="Century Gothic"/>
                <a:cs typeface="Century Gothic"/>
              </a:rPr>
              <a:t> </a:t>
            </a:r>
            <a:r>
              <a:rPr sz="381" b="1" i="1" spc="-2" dirty="0">
                <a:solidFill>
                  <a:srgbClr val="454540"/>
                </a:solidFill>
                <a:latin typeface="Century Gothic"/>
                <a:cs typeface="Century Gothic"/>
              </a:rPr>
              <a:t>RUI </a:t>
            </a:r>
            <a:r>
              <a:rPr sz="381" b="1" i="1" dirty="0">
                <a:solidFill>
                  <a:srgbClr val="454540"/>
                </a:solidFill>
                <a:latin typeface="Century Gothic"/>
                <a:cs typeface="Century Gothic"/>
              </a:rPr>
              <a:t>LUCILIO</a:t>
            </a:r>
            <a:endParaRPr sz="381" dirty="0">
              <a:latin typeface="Century Gothic"/>
              <a:cs typeface="Century Gothic"/>
            </a:endParaRPr>
          </a:p>
          <a:p>
            <a:pPr marL="4839" marR="164032">
              <a:lnSpc>
                <a:spcPts val="381"/>
              </a:lnSpc>
            </a:pPr>
            <a:r>
              <a:rPr sz="381" b="1" i="1" spc="-2" dirty="0">
                <a:solidFill>
                  <a:srgbClr val="454540"/>
                </a:solidFill>
                <a:latin typeface="Century Gothic"/>
                <a:cs typeface="Century Gothic"/>
              </a:rPr>
              <a:t>PEREIRA DOS </a:t>
            </a:r>
            <a:r>
              <a:rPr sz="381" b="1" i="1" dirty="0">
                <a:solidFill>
                  <a:srgbClr val="454540"/>
                </a:solidFill>
                <a:latin typeface="Century Gothic"/>
                <a:cs typeface="Century Gothic"/>
              </a:rPr>
              <a:t>SANTOS</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Bruno Ricardo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PEREIRA </a:t>
            </a:r>
            <a:r>
              <a:rPr sz="381" b="1" i="1" dirty="0">
                <a:solidFill>
                  <a:srgbClr val="454540"/>
                </a:solidFill>
                <a:latin typeface="Century Gothic"/>
                <a:cs typeface="Century Gothic"/>
              </a:rPr>
              <a:t>MALTA </a:t>
            </a:r>
            <a:r>
              <a:rPr sz="381" b="1" i="1" spc="-2" dirty="0">
                <a:solidFill>
                  <a:srgbClr val="454540"/>
                </a:solidFill>
                <a:latin typeface="Century Gothic"/>
                <a:cs typeface="Century Gothic"/>
              </a:rPr>
              <a:t>Damiao </a:t>
            </a:r>
            <a:r>
              <a:rPr sz="381" b="1" i="1" dirty="0">
                <a:solidFill>
                  <a:srgbClr val="454540"/>
                </a:solidFill>
                <a:latin typeface="Century Gothic"/>
                <a:cs typeface="Century Gothic"/>
              </a:rPr>
              <a:t>Joaquim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PEREIRA </a:t>
            </a:r>
            <a:r>
              <a:rPr sz="381" b="1" i="1" dirty="0">
                <a:solidFill>
                  <a:srgbClr val="454540"/>
                </a:solidFill>
                <a:latin typeface="Century Gothic"/>
                <a:cs typeface="Century Gothic"/>
              </a:rPr>
              <a:t>TAVARES</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Antonio</a:t>
            </a:r>
            <a:endParaRPr sz="381" dirty="0">
              <a:latin typeface="Century Gothic"/>
              <a:cs typeface="Century Gothic"/>
            </a:endParaRPr>
          </a:p>
          <a:p>
            <a:pPr marL="4839" marR="656611">
              <a:lnSpc>
                <a:spcPts val="381"/>
              </a:lnSpc>
            </a:pPr>
            <a:r>
              <a:rPr sz="381" b="1" i="1" spc="-2" dirty="0">
                <a:solidFill>
                  <a:srgbClr val="454540"/>
                </a:solidFill>
                <a:latin typeface="Century Gothic"/>
                <a:cs typeface="Century Gothic"/>
              </a:rPr>
              <a:t>PESRIN</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Ludovic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PIER</a:t>
            </a:r>
            <a:r>
              <a:rPr sz="381" b="1" i="1" dirty="0">
                <a:solidFill>
                  <a:srgbClr val="454540"/>
                </a:solidFill>
                <a:latin typeface="Century Gothic"/>
                <a:cs typeface="Century Gothic"/>
              </a:rPr>
              <a:t>Z </a:t>
            </a:r>
            <a:r>
              <a:rPr sz="381" b="1" i="1" spc="-2" dirty="0">
                <a:solidFill>
                  <a:srgbClr val="454540"/>
                </a:solidFill>
                <a:latin typeface="Century Gothic"/>
                <a:cs typeface="Century Gothic"/>
              </a:rPr>
              <a:t>Boguslaw</a:t>
            </a:r>
            <a:endParaRPr sz="381" dirty="0">
              <a:latin typeface="Century Gothic"/>
              <a:cs typeface="Century Gothic"/>
            </a:endParaRPr>
          </a:p>
          <a:p>
            <a:pPr marL="4839" marR="337257">
              <a:lnSpc>
                <a:spcPts val="381"/>
              </a:lnSpc>
            </a:pPr>
            <a:r>
              <a:rPr sz="381" b="1" i="1" spc="-2" dirty="0">
                <a:solidFill>
                  <a:srgbClr val="454540"/>
                </a:solidFill>
                <a:latin typeface="Century Gothic"/>
                <a:cs typeface="Century Gothic"/>
              </a:rPr>
              <a:t>PINT</a:t>
            </a:r>
            <a:r>
              <a:rPr sz="381" b="1" i="1" dirty="0">
                <a:solidFill>
                  <a:srgbClr val="454540"/>
                </a:solidFill>
                <a:latin typeface="Century Gothic"/>
                <a:cs typeface="Century Gothic"/>
              </a:rPr>
              <a:t>O </a:t>
            </a:r>
            <a:r>
              <a:rPr sz="381" b="1" i="1" spc="-2" dirty="0">
                <a:solidFill>
                  <a:srgbClr val="454540"/>
                </a:solidFill>
                <a:latin typeface="Century Gothic"/>
                <a:cs typeface="Century Gothic"/>
              </a:rPr>
              <a:t>BARRO</a:t>
            </a:r>
            <a:r>
              <a:rPr sz="381" b="1" i="1" dirty="0">
                <a:solidFill>
                  <a:srgbClr val="454540"/>
                </a:solidFill>
                <a:latin typeface="Century Gothic"/>
                <a:cs typeface="Century Gothic"/>
              </a:rPr>
              <a:t>S</a:t>
            </a:r>
            <a:r>
              <a:rPr sz="381" b="1" i="1" spc="-15" dirty="0">
                <a:solidFill>
                  <a:srgbClr val="454540"/>
                </a:solidFill>
                <a:latin typeface="Century Gothic"/>
                <a:cs typeface="Century Gothic"/>
              </a:rPr>
              <a:t> </a:t>
            </a:r>
            <a:r>
              <a:rPr sz="381" b="1" i="1" dirty="0">
                <a:solidFill>
                  <a:srgbClr val="454540"/>
                </a:solidFill>
                <a:latin typeface="Century Gothic"/>
                <a:cs typeface="Century Gothic"/>
              </a:rPr>
              <a:t>Antonio Jorge  </a:t>
            </a:r>
            <a:r>
              <a:rPr sz="381" b="1" i="1" spc="-2" dirty="0">
                <a:solidFill>
                  <a:srgbClr val="454540"/>
                </a:solidFill>
                <a:latin typeface="Century Gothic"/>
                <a:cs typeface="Century Gothic"/>
              </a:rPr>
              <a:t>PINTO</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CARNEIRO</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Abilio</a:t>
            </a:r>
            <a:endParaRPr sz="381" dirty="0">
              <a:latin typeface="Century Gothic"/>
              <a:cs typeface="Century Gothic"/>
            </a:endParaRPr>
          </a:p>
          <a:p>
            <a:pPr marL="4839">
              <a:lnSpc>
                <a:spcPts val="343"/>
              </a:lnSpc>
            </a:pPr>
            <a:r>
              <a:rPr sz="381" b="1" i="1" spc="-2" dirty="0">
                <a:solidFill>
                  <a:srgbClr val="454540"/>
                </a:solidFill>
                <a:latin typeface="Century Gothic"/>
                <a:cs typeface="Century Gothic"/>
              </a:rPr>
              <a:t>POURIAIS</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Joachim</a:t>
            </a:r>
            <a:endParaRPr sz="381" dirty="0">
              <a:latin typeface="Century Gothic"/>
              <a:cs typeface="Century Gothic"/>
            </a:endParaRPr>
          </a:p>
          <a:p>
            <a:pPr marL="4839" marR="294919">
              <a:lnSpc>
                <a:spcPts val="381"/>
              </a:lnSpc>
              <a:spcBef>
                <a:spcPts val="38"/>
              </a:spcBef>
            </a:pPr>
            <a:r>
              <a:rPr sz="381" b="1" i="1" spc="-2" dirty="0">
                <a:solidFill>
                  <a:srgbClr val="454540"/>
                </a:solidFill>
                <a:latin typeface="Century Gothic"/>
                <a:cs typeface="Century Gothic"/>
              </a:rPr>
              <a:t>PRAZERES RIBEIRO Vitor </a:t>
            </a:r>
            <a:r>
              <a:rPr sz="381" b="1" i="1" dirty="0">
                <a:solidFill>
                  <a:srgbClr val="454540"/>
                </a:solidFill>
                <a:latin typeface="Century Gothic"/>
                <a:cs typeface="Century Gothic"/>
              </a:rPr>
              <a:t>Manuel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PRISER </a:t>
            </a:r>
            <a:r>
              <a:rPr sz="381" b="1" i="1" dirty="0">
                <a:solidFill>
                  <a:srgbClr val="454540"/>
                </a:solidFill>
                <a:latin typeface="Century Gothic"/>
                <a:cs typeface="Century Gothic"/>
              </a:rPr>
              <a:t>Ludovic</a:t>
            </a:r>
            <a:endParaRPr sz="381" dirty="0">
              <a:latin typeface="Century Gothic"/>
              <a:cs typeface="Century Gothic"/>
            </a:endParaRPr>
          </a:p>
          <a:p>
            <a:pPr marL="4839" marR="266612">
              <a:lnSpc>
                <a:spcPts val="381"/>
              </a:lnSpc>
            </a:pPr>
            <a:r>
              <a:rPr sz="381" b="1" i="1" dirty="0">
                <a:solidFill>
                  <a:srgbClr val="454540"/>
                </a:solidFill>
                <a:latin typeface="Century Gothic"/>
                <a:cs typeface="Century Gothic"/>
              </a:rPr>
              <a:t>QUINTAS</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SAMPAIO</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Jose</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Manuel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RACAPE </a:t>
            </a:r>
            <a:r>
              <a:rPr sz="381" b="1" i="1" dirty="0">
                <a:solidFill>
                  <a:srgbClr val="454540"/>
                </a:solidFill>
                <a:latin typeface="Century Gothic"/>
                <a:cs typeface="Century Gothic"/>
              </a:rPr>
              <a:t>Loic</a:t>
            </a:r>
            <a:endParaRPr sz="381" dirty="0">
              <a:latin typeface="Century Gothic"/>
              <a:cs typeface="Century Gothic"/>
            </a:endParaRPr>
          </a:p>
          <a:p>
            <a:pPr marL="4839">
              <a:lnSpc>
                <a:spcPts val="343"/>
              </a:lnSpc>
            </a:pPr>
            <a:r>
              <a:rPr sz="381" b="1" i="1" dirty="0">
                <a:solidFill>
                  <a:srgbClr val="454540"/>
                </a:solidFill>
                <a:latin typeface="Century Gothic"/>
                <a:cs typeface="Century Gothic"/>
              </a:rPr>
              <a:t>AHIMI</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Ahmadwali</a:t>
            </a:r>
            <a:endParaRPr sz="381" dirty="0">
              <a:latin typeface="Century Gothic"/>
              <a:cs typeface="Century Gothic"/>
            </a:endParaRPr>
          </a:p>
          <a:p>
            <a:pPr marL="4839" marR="182661">
              <a:lnSpc>
                <a:spcPts val="381"/>
              </a:lnSpc>
              <a:spcBef>
                <a:spcPts val="38"/>
              </a:spcBef>
            </a:pPr>
            <a:r>
              <a:rPr sz="381" b="1" i="1" spc="-2" dirty="0">
                <a:solidFill>
                  <a:srgbClr val="454540"/>
                </a:solidFill>
                <a:latin typeface="Century Gothic"/>
                <a:cs typeface="Century Gothic"/>
              </a:rPr>
              <a:t>RIBEIRO</a:t>
            </a:r>
            <a:r>
              <a:rPr sz="381" b="1" i="1" spc="-11" dirty="0">
                <a:solidFill>
                  <a:srgbClr val="454540"/>
                </a:solidFill>
                <a:latin typeface="Century Gothic"/>
                <a:cs typeface="Century Gothic"/>
              </a:rPr>
              <a:t> </a:t>
            </a:r>
            <a:r>
              <a:rPr sz="381" b="1" i="1" spc="-2" dirty="0">
                <a:solidFill>
                  <a:srgbClr val="454540"/>
                </a:solidFill>
                <a:latin typeface="Century Gothic"/>
                <a:cs typeface="Century Gothic"/>
              </a:rPr>
              <a:t>BARBOSA</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Emmanuel</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Andre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RIBEIRO DE </a:t>
            </a:r>
            <a:r>
              <a:rPr sz="381" b="1" i="1" dirty="0">
                <a:solidFill>
                  <a:srgbClr val="454540"/>
                </a:solidFill>
                <a:latin typeface="Century Gothic"/>
                <a:cs typeface="Century Gothic"/>
              </a:rPr>
              <a:t>SOUSA Jose </a:t>
            </a:r>
            <a:r>
              <a:rPr sz="381" b="1" i="1" spc="-2" dirty="0">
                <a:solidFill>
                  <a:srgbClr val="454540"/>
                </a:solidFill>
                <a:latin typeface="Century Gothic"/>
                <a:cs typeface="Century Gothic"/>
              </a:rPr>
              <a:t>Pedro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RICHARD Didier</a:t>
            </a:r>
            <a:endParaRPr sz="381" dirty="0">
              <a:latin typeface="Century Gothic"/>
              <a:cs typeface="Century Gothic"/>
            </a:endParaRPr>
          </a:p>
          <a:p>
            <a:pPr marL="4839">
              <a:lnSpc>
                <a:spcPts val="343"/>
              </a:lnSpc>
            </a:pPr>
            <a:r>
              <a:rPr sz="381" b="1" i="1" spc="-2" dirty="0">
                <a:solidFill>
                  <a:srgbClr val="454540"/>
                </a:solidFill>
                <a:latin typeface="Century Gothic"/>
                <a:cs typeface="Century Gothic"/>
              </a:rPr>
              <a:t>RIEGER</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Christopher</a:t>
            </a:r>
            <a:endParaRPr sz="381" dirty="0">
              <a:latin typeface="Century Gothic"/>
              <a:cs typeface="Century Gothic"/>
            </a:endParaRPr>
          </a:p>
          <a:p>
            <a:pPr marL="4839" marR="204677">
              <a:lnSpc>
                <a:spcPts val="381"/>
              </a:lnSpc>
              <a:spcBef>
                <a:spcPts val="38"/>
              </a:spcBef>
            </a:pPr>
            <a:r>
              <a:rPr sz="381" b="1" i="1" spc="-2" dirty="0">
                <a:solidFill>
                  <a:srgbClr val="454540"/>
                </a:solidFill>
                <a:latin typeface="Century Gothic"/>
                <a:cs typeface="Century Gothic"/>
              </a:rPr>
              <a:t>ROCHA</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DA</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SILVA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Manuel</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Joaquim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ROCHER </a:t>
            </a:r>
            <a:r>
              <a:rPr sz="381" b="1" i="1" dirty="0">
                <a:solidFill>
                  <a:srgbClr val="454540"/>
                </a:solidFill>
                <a:latin typeface="Century Gothic"/>
                <a:cs typeface="Century Gothic"/>
              </a:rPr>
              <a:t>Anthony</a:t>
            </a:r>
            <a:endParaRPr sz="381" dirty="0">
              <a:latin typeface="Century Gothic"/>
              <a:cs typeface="Century Gothic"/>
            </a:endParaRPr>
          </a:p>
          <a:p>
            <a:pPr marL="4839" marR="21532">
              <a:lnSpc>
                <a:spcPts val="381"/>
              </a:lnSpc>
            </a:pPr>
            <a:r>
              <a:rPr sz="381" b="1" i="1" spc="-2" dirty="0">
                <a:solidFill>
                  <a:srgbClr val="454540"/>
                </a:solidFill>
                <a:latin typeface="Century Gothic"/>
                <a:cs typeface="Century Gothic"/>
              </a:rPr>
              <a:t>RODRIGUES</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DE</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ALMEIDA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Alexandre</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Miguel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SANHA</a:t>
            </a:r>
            <a:r>
              <a:rPr sz="381" b="1" i="1" spc="-38" dirty="0">
                <a:solidFill>
                  <a:srgbClr val="454540"/>
                </a:solidFill>
                <a:latin typeface="Century Gothic"/>
                <a:cs typeface="Century Gothic"/>
              </a:rPr>
              <a:t> </a:t>
            </a:r>
            <a:r>
              <a:rPr sz="381" b="1" i="1" dirty="0">
                <a:solidFill>
                  <a:srgbClr val="454540"/>
                </a:solidFill>
                <a:latin typeface="Century Gothic"/>
                <a:cs typeface="Century Gothic"/>
              </a:rPr>
              <a:t>Arafam</a:t>
            </a:r>
            <a:endParaRPr sz="381" dirty="0">
              <a:latin typeface="Century Gothic"/>
              <a:cs typeface="Century Gothic"/>
            </a:endParaRPr>
          </a:p>
          <a:p>
            <a:pPr marL="4839">
              <a:lnSpc>
                <a:spcPts val="343"/>
              </a:lnSpc>
            </a:pPr>
            <a:r>
              <a:rPr sz="381" b="1" i="1" dirty="0">
                <a:solidFill>
                  <a:srgbClr val="454540"/>
                </a:solidFill>
                <a:latin typeface="Century Gothic"/>
                <a:cs typeface="Century Gothic"/>
              </a:rPr>
              <a:t>SEVESTRE</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Jerome</a:t>
            </a:r>
            <a:endParaRPr sz="381" dirty="0">
              <a:latin typeface="Century Gothic"/>
              <a:cs typeface="Century Gothic"/>
            </a:endParaRPr>
          </a:p>
          <a:p>
            <a:pPr marL="4839" marR="274354">
              <a:lnSpc>
                <a:spcPct val="91700"/>
              </a:lnSpc>
            </a:pPr>
            <a:r>
              <a:rPr sz="381" b="1" i="1" dirty="0">
                <a:solidFill>
                  <a:srgbClr val="454540"/>
                </a:solidFill>
                <a:latin typeface="Century Gothic"/>
                <a:cs typeface="Century Gothic"/>
              </a:rPr>
              <a:t>SOARES </a:t>
            </a:r>
            <a:r>
              <a:rPr sz="381" b="1" i="1" spc="-2" dirty="0">
                <a:solidFill>
                  <a:srgbClr val="454540"/>
                </a:solidFill>
                <a:latin typeface="Century Gothic"/>
                <a:cs typeface="Century Gothic"/>
              </a:rPr>
              <a:t>DA </a:t>
            </a:r>
            <a:r>
              <a:rPr sz="381" b="1" i="1" dirty="0">
                <a:solidFill>
                  <a:srgbClr val="454540"/>
                </a:solidFill>
                <a:latin typeface="Century Gothic"/>
                <a:cs typeface="Century Gothic"/>
              </a:rPr>
              <a:t>SILVA Jose Manuel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SOARES</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DE</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SOUSA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Antonio</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Jose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SOARES</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DOS</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SANTOS</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Aniceto</a:t>
            </a:r>
            <a:endParaRPr sz="381" dirty="0">
              <a:latin typeface="Century Gothic"/>
              <a:cs typeface="Century Gothic"/>
            </a:endParaRPr>
          </a:p>
          <a:p>
            <a:pPr marL="4839" marR="244596">
              <a:lnSpc>
                <a:spcPts val="381"/>
              </a:lnSpc>
            </a:pPr>
            <a:r>
              <a:rPr sz="381" b="1" i="1" dirty="0">
                <a:solidFill>
                  <a:srgbClr val="454540"/>
                </a:solidFill>
                <a:latin typeface="Century Gothic"/>
                <a:cs typeface="Century Gothic"/>
              </a:rPr>
              <a:t>SOARES</a:t>
            </a:r>
            <a:r>
              <a:rPr sz="381" b="1" i="1" spc="-11" dirty="0">
                <a:solidFill>
                  <a:srgbClr val="454540"/>
                </a:solidFill>
                <a:latin typeface="Century Gothic"/>
                <a:cs typeface="Century Gothic"/>
              </a:rPr>
              <a:t> </a:t>
            </a:r>
            <a:r>
              <a:rPr sz="381" b="1" i="1" spc="-2" dirty="0">
                <a:solidFill>
                  <a:srgbClr val="454540"/>
                </a:solidFill>
                <a:latin typeface="Century Gothic"/>
                <a:cs typeface="Century Gothic"/>
              </a:rPr>
              <a:t>RODRIGUES</a:t>
            </a:r>
            <a:r>
              <a:rPr sz="381" b="1" i="1" spc="-11" dirty="0">
                <a:solidFill>
                  <a:srgbClr val="454540"/>
                </a:solidFill>
                <a:latin typeface="Century Gothic"/>
                <a:cs typeface="Century Gothic"/>
              </a:rPr>
              <a:t> </a:t>
            </a:r>
            <a:r>
              <a:rPr sz="381" b="1" i="1" spc="-2" dirty="0">
                <a:solidFill>
                  <a:srgbClr val="454540"/>
                </a:solidFill>
                <a:latin typeface="Century Gothic"/>
                <a:cs typeface="Century Gothic"/>
              </a:rPr>
              <a:t>Vitor</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Manuel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SOUMAILA</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Abdouriouf</a:t>
            </a:r>
            <a:endParaRPr sz="381" dirty="0">
              <a:latin typeface="Century Gothic"/>
              <a:cs typeface="Century Gothic"/>
            </a:endParaRPr>
          </a:p>
          <a:p>
            <a:pPr marL="4839" marR="331451">
              <a:lnSpc>
                <a:spcPts val="381"/>
              </a:lnSpc>
            </a:pPr>
            <a:r>
              <a:rPr sz="381" b="1" i="1" dirty="0">
                <a:solidFill>
                  <a:srgbClr val="454540"/>
                </a:solidFill>
                <a:latin typeface="Century Gothic"/>
                <a:cs typeface="Century Gothic"/>
              </a:rPr>
              <a:t>SOUSA</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MENDES</a:t>
            </a:r>
            <a:r>
              <a:rPr sz="381" b="1" i="1" spc="-11" dirty="0">
                <a:solidFill>
                  <a:srgbClr val="454540"/>
                </a:solidFill>
                <a:latin typeface="Century Gothic"/>
                <a:cs typeface="Century Gothic"/>
              </a:rPr>
              <a:t> </a:t>
            </a:r>
            <a:r>
              <a:rPr sz="381" b="1" i="1" spc="-2" dirty="0">
                <a:solidFill>
                  <a:srgbClr val="454540"/>
                </a:solidFill>
                <a:latin typeface="Century Gothic"/>
                <a:cs typeface="Century Gothic"/>
              </a:rPr>
              <a:t>Pedro</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Miguel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STANCU</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Niculae</a:t>
            </a:r>
            <a:endParaRPr sz="381" dirty="0">
              <a:latin typeface="Century Gothic"/>
              <a:cs typeface="Century Gothic"/>
            </a:endParaRPr>
          </a:p>
          <a:p>
            <a:pPr marL="4839" marR="542418">
              <a:lnSpc>
                <a:spcPts val="381"/>
              </a:lnSpc>
            </a:pPr>
            <a:r>
              <a:rPr sz="381" b="1" i="1" dirty="0">
                <a:solidFill>
                  <a:srgbClr val="454540"/>
                </a:solidFill>
                <a:latin typeface="Century Gothic"/>
                <a:cs typeface="Century Gothic"/>
              </a:rPr>
              <a:t>SUIGNARD Morgane  TANTAOUI</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Tarik</a:t>
            </a:r>
            <a:endParaRPr sz="381" dirty="0">
              <a:latin typeface="Century Gothic"/>
              <a:cs typeface="Century Gothic"/>
            </a:endParaRPr>
          </a:p>
          <a:p>
            <a:pPr marL="4839" marR="344999">
              <a:lnSpc>
                <a:spcPts val="381"/>
              </a:lnSpc>
            </a:pPr>
            <a:r>
              <a:rPr sz="381" b="1" i="1" dirty="0">
                <a:solidFill>
                  <a:srgbClr val="454540"/>
                </a:solidFill>
                <a:latin typeface="Century Gothic"/>
                <a:cs typeface="Century Gothic"/>
              </a:rPr>
              <a:t>TEIXEIRA </a:t>
            </a:r>
            <a:r>
              <a:rPr sz="381" b="1" i="1" spc="-2" dirty="0">
                <a:solidFill>
                  <a:srgbClr val="454540"/>
                </a:solidFill>
                <a:latin typeface="Century Gothic"/>
                <a:cs typeface="Century Gothic"/>
              </a:rPr>
              <a:t>DA </a:t>
            </a:r>
            <a:r>
              <a:rPr sz="381" b="1" i="1" dirty="0">
                <a:solidFill>
                  <a:srgbClr val="454540"/>
                </a:solidFill>
                <a:latin typeface="Century Gothic"/>
                <a:cs typeface="Century Gothic"/>
              </a:rPr>
              <a:t>COSTA Manuel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TEIXEIRA</a:t>
            </a:r>
            <a:r>
              <a:rPr sz="381" b="1" i="1" spc="-17" dirty="0">
                <a:solidFill>
                  <a:srgbClr val="454540"/>
                </a:solidFill>
                <a:latin typeface="Century Gothic"/>
                <a:cs typeface="Century Gothic"/>
              </a:rPr>
              <a:t> </a:t>
            </a:r>
            <a:r>
              <a:rPr sz="381" b="1" i="1" dirty="0">
                <a:solidFill>
                  <a:srgbClr val="454540"/>
                </a:solidFill>
                <a:latin typeface="Century Gothic"/>
                <a:cs typeface="Century Gothic"/>
              </a:rPr>
              <a:t>NASCIMENTO</a:t>
            </a:r>
            <a:r>
              <a:rPr sz="381" b="1" i="1" spc="-13" dirty="0">
                <a:solidFill>
                  <a:srgbClr val="454540"/>
                </a:solidFill>
                <a:latin typeface="Century Gothic"/>
                <a:cs typeface="Century Gothic"/>
              </a:rPr>
              <a:t> </a:t>
            </a:r>
            <a:r>
              <a:rPr sz="381" b="1" i="1" spc="-2" dirty="0">
                <a:solidFill>
                  <a:srgbClr val="454540"/>
                </a:solidFill>
                <a:latin typeface="Century Gothic"/>
                <a:cs typeface="Century Gothic"/>
              </a:rPr>
              <a:t>Bruno</a:t>
            </a:r>
            <a:endParaRPr sz="381" dirty="0">
              <a:latin typeface="Century Gothic"/>
              <a:cs typeface="Century Gothic"/>
            </a:endParaRPr>
          </a:p>
          <a:p>
            <a:pPr marL="4839" marR="623708">
              <a:lnSpc>
                <a:spcPts val="381"/>
              </a:lnSpc>
            </a:pPr>
            <a:r>
              <a:rPr sz="381" b="1" i="1" dirty="0">
                <a:solidFill>
                  <a:srgbClr val="454540"/>
                </a:solidFill>
                <a:latin typeface="Century Gothic"/>
                <a:cs typeface="Century Gothic"/>
              </a:rPr>
              <a:t>THEBAULT Freddy  THOMAS</a:t>
            </a:r>
            <a:r>
              <a:rPr sz="381" b="1" i="1" spc="-21" dirty="0">
                <a:solidFill>
                  <a:srgbClr val="454540"/>
                </a:solidFill>
                <a:latin typeface="Century Gothic"/>
                <a:cs typeface="Century Gothic"/>
              </a:rPr>
              <a:t> </a:t>
            </a:r>
            <a:r>
              <a:rPr sz="381" b="1" i="1" dirty="0">
                <a:solidFill>
                  <a:srgbClr val="454540"/>
                </a:solidFill>
                <a:latin typeface="Century Gothic"/>
                <a:cs typeface="Century Gothic"/>
              </a:rPr>
              <a:t>Gerard</a:t>
            </a:r>
            <a:endParaRPr sz="381" dirty="0">
              <a:latin typeface="Century Gothic"/>
              <a:cs typeface="Century Gothic"/>
            </a:endParaRPr>
          </a:p>
          <a:p>
            <a:pPr marL="4839" marR="216290">
              <a:lnSpc>
                <a:spcPts val="381"/>
              </a:lnSpc>
            </a:pPr>
            <a:r>
              <a:rPr sz="381" b="1" i="1" dirty="0">
                <a:solidFill>
                  <a:srgbClr val="454540"/>
                </a:solidFill>
                <a:latin typeface="Century Gothic"/>
                <a:cs typeface="Century Gothic"/>
              </a:rPr>
              <a:t>TORRES</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MARQUES</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Edouardo</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Jorge </a:t>
            </a:r>
            <a:r>
              <a:rPr sz="381" b="1" i="1" spc="-103" dirty="0">
                <a:solidFill>
                  <a:srgbClr val="454540"/>
                </a:solidFill>
                <a:latin typeface="Century Gothic"/>
                <a:cs typeface="Century Gothic"/>
              </a:rPr>
              <a:t> </a:t>
            </a:r>
            <a:r>
              <a:rPr sz="381" b="1" i="1" spc="-2" dirty="0">
                <a:solidFill>
                  <a:srgbClr val="454540"/>
                </a:solidFill>
                <a:latin typeface="Century Gothic"/>
                <a:cs typeface="Century Gothic"/>
              </a:rPr>
              <a:t>VASLI</a:t>
            </a:r>
            <a:r>
              <a:rPr sz="381" b="1" i="1" dirty="0">
                <a:solidFill>
                  <a:srgbClr val="454540"/>
                </a:solidFill>
                <a:latin typeface="Century Gothic"/>
                <a:cs typeface="Century Gothic"/>
              </a:rPr>
              <a:t>N</a:t>
            </a:r>
            <a:r>
              <a:rPr sz="381" b="1" i="1" spc="-38" dirty="0">
                <a:solidFill>
                  <a:srgbClr val="454540"/>
                </a:solidFill>
                <a:latin typeface="Century Gothic"/>
                <a:cs typeface="Century Gothic"/>
              </a:rPr>
              <a:t> </a:t>
            </a:r>
            <a:r>
              <a:rPr sz="381" b="1" i="1" dirty="0">
                <a:solidFill>
                  <a:srgbClr val="454540"/>
                </a:solidFill>
                <a:latin typeface="Century Gothic"/>
                <a:cs typeface="Century Gothic"/>
              </a:rPr>
              <a:t>Geoffrey</a:t>
            </a:r>
            <a:endParaRPr sz="381" dirty="0">
              <a:latin typeface="Century Gothic"/>
              <a:cs typeface="Century Gothic"/>
            </a:endParaRPr>
          </a:p>
          <a:p>
            <a:pPr marL="4839" marR="1935">
              <a:lnSpc>
                <a:spcPts val="381"/>
              </a:lnSpc>
            </a:pPr>
            <a:r>
              <a:rPr sz="381" b="1" i="1" spc="-2" dirty="0">
                <a:solidFill>
                  <a:srgbClr val="454540"/>
                </a:solidFill>
                <a:latin typeface="Century Gothic"/>
                <a:cs typeface="Century Gothic"/>
              </a:rPr>
              <a:t>VENANCIO</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SOARES</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DA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CUN</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Duarte</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Manuel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VIEIRA</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DE</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SOUSA Leonel</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Jose</a:t>
            </a:r>
            <a:endParaRPr sz="381" dirty="0">
              <a:latin typeface="Century Gothic"/>
              <a:cs typeface="Century Gothic"/>
            </a:endParaRPr>
          </a:p>
          <a:p>
            <a:pPr marL="4839" marR="374999">
              <a:lnSpc>
                <a:spcPts val="381"/>
              </a:lnSpc>
            </a:pPr>
            <a:r>
              <a:rPr sz="381" b="1" i="1" spc="-2" dirty="0">
                <a:solidFill>
                  <a:srgbClr val="454540"/>
                </a:solidFill>
                <a:latin typeface="Century Gothic"/>
                <a:cs typeface="Century Gothic"/>
              </a:rPr>
              <a:t>VIEIRA</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SOARES</a:t>
            </a:r>
            <a:r>
              <a:rPr sz="381" b="1" i="1" spc="25" dirty="0">
                <a:solidFill>
                  <a:srgbClr val="454540"/>
                </a:solidFill>
                <a:latin typeface="Century Gothic"/>
                <a:cs typeface="Century Gothic"/>
              </a:rPr>
              <a:t> </a:t>
            </a:r>
            <a:r>
              <a:rPr sz="381" b="1" i="1" spc="-2" dirty="0">
                <a:solidFill>
                  <a:srgbClr val="454540"/>
                </a:solidFill>
                <a:latin typeface="Century Gothic"/>
                <a:cs typeface="Century Gothic"/>
              </a:rPr>
              <a:t>Paulo</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Jorge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WACKERNIE </a:t>
            </a:r>
            <a:r>
              <a:rPr sz="381" b="1" i="1" spc="-2" dirty="0">
                <a:solidFill>
                  <a:srgbClr val="454540"/>
                </a:solidFill>
                <a:latin typeface="Century Gothic"/>
                <a:cs typeface="Century Gothic"/>
              </a:rPr>
              <a:t>Bruno </a:t>
            </a:r>
            <a:r>
              <a:rPr sz="381" b="1" i="1" dirty="0">
                <a:solidFill>
                  <a:srgbClr val="454540"/>
                </a:solidFill>
                <a:latin typeface="Century Gothic"/>
                <a:cs typeface="Century Gothic"/>
              </a:rPr>
              <a:t> WIECZOREK</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Marek</a:t>
            </a:r>
            <a:endParaRPr sz="381" dirty="0">
              <a:latin typeface="Century Gothic"/>
              <a:cs typeface="Century Gothic"/>
            </a:endParaRPr>
          </a:p>
          <a:p>
            <a:pPr marL="4839">
              <a:lnSpc>
                <a:spcPts val="381"/>
              </a:lnSpc>
            </a:pPr>
            <a:r>
              <a:rPr sz="381" b="1" i="1" dirty="0">
                <a:solidFill>
                  <a:srgbClr val="454540"/>
                </a:solidFill>
                <a:latin typeface="Century Gothic"/>
                <a:cs typeface="Century Gothic"/>
              </a:rPr>
              <a:t>ZENCZAKOWSKI</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Mariusz</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Miroslaw</a:t>
            </a:r>
            <a:endParaRPr sz="381" dirty="0">
              <a:latin typeface="Century Gothic"/>
              <a:cs typeface="Century Gothic"/>
            </a:endParaRPr>
          </a:p>
          <a:p>
            <a:pPr marL="4839"/>
            <a:r>
              <a:rPr sz="381" b="1" i="1" dirty="0">
                <a:solidFill>
                  <a:srgbClr val="454540"/>
                </a:solidFill>
                <a:latin typeface="Century Gothic"/>
                <a:cs typeface="Century Gothic"/>
              </a:rPr>
              <a:t>ZUMBI</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SALVADOR</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Manuel</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Mateus</a:t>
            </a:r>
            <a:endParaRPr sz="381" dirty="0">
              <a:latin typeface="Century Gothic"/>
              <a:cs typeface="Century Gothic"/>
            </a:endParaRPr>
          </a:p>
        </p:txBody>
      </p:sp>
      <p:sp>
        <p:nvSpPr>
          <p:cNvPr id="4" name="object 4"/>
          <p:cNvSpPr txBox="1"/>
          <p:nvPr/>
        </p:nvSpPr>
        <p:spPr>
          <a:xfrm>
            <a:off x="4365653" y="495402"/>
            <a:ext cx="424059" cy="383002"/>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ATELIER</a:t>
            </a:r>
            <a:r>
              <a:rPr sz="381" b="1" spc="-10" dirty="0">
                <a:solidFill>
                  <a:srgbClr val="7B7D4C"/>
                </a:solidFill>
                <a:latin typeface="Century Gothic"/>
                <a:cs typeface="Century Gothic"/>
              </a:rPr>
              <a:t> </a:t>
            </a:r>
            <a:r>
              <a:rPr sz="381" b="1" spc="-2" dirty="0">
                <a:solidFill>
                  <a:srgbClr val="7B7D4C"/>
                </a:solidFill>
                <a:latin typeface="Century Gothic"/>
                <a:cs typeface="Century Gothic"/>
              </a:rPr>
              <a:t>DAVID</a:t>
            </a:r>
            <a:endParaRPr sz="381">
              <a:latin typeface="Century Gothic"/>
              <a:cs typeface="Century Gothic"/>
            </a:endParaRPr>
          </a:p>
          <a:p>
            <a:pPr>
              <a:spcBef>
                <a:spcPts val="13"/>
              </a:spcBef>
            </a:pPr>
            <a:endParaRPr sz="362">
              <a:latin typeface="Century Gothic"/>
              <a:cs typeface="Century Gothic"/>
            </a:endParaRPr>
          </a:p>
          <a:p>
            <a:pPr marL="4839" marR="1935">
              <a:lnSpc>
                <a:spcPts val="381"/>
              </a:lnSpc>
            </a:pPr>
            <a:r>
              <a:rPr sz="381" b="1" i="1" spc="-2" dirty="0">
                <a:solidFill>
                  <a:srgbClr val="454540"/>
                </a:solidFill>
                <a:latin typeface="Century Gothic"/>
                <a:cs typeface="Century Gothic"/>
              </a:rPr>
              <a:t>PUAU</a:t>
            </a:r>
            <a:r>
              <a:rPr sz="381" b="1" i="1" dirty="0">
                <a:solidFill>
                  <a:srgbClr val="454540"/>
                </a:solidFill>
                <a:latin typeface="Century Gothic"/>
                <a:cs typeface="Century Gothic"/>
              </a:rPr>
              <a:t>D Guillaume  MAHE</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Sébastien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MENGUY Fabien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LECOZ</a:t>
            </a:r>
            <a:r>
              <a:rPr sz="381" b="1" i="1" spc="-23" dirty="0">
                <a:solidFill>
                  <a:srgbClr val="454540"/>
                </a:solidFill>
                <a:latin typeface="Century Gothic"/>
                <a:cs typeface="Century Gothic"/>
              </a:rPr>
              <a:t> </a:t>
            </a:r>
            <a:r>
              <a:rPr sz="381" b="1" i="1" dirty="0">
                <a:solidFill>
                  <a:srgbClr val="454540"/>
                </a:solidFill>
                <a:latin typeface="Century Gothic"/>
                <a:cs typeface="Century Gothic"/>
              </a:rPr>
              <a:t>Guillaume</a:t>
            </a:r>
            <a:endParaRPr sz="381">
              <a:latin typeface="Century Gothic"/>
              <a:cs typeface="Century Gothic"/>
            </a:endParaRPr>
          </a:p>
          <a:p>
            <a:pPr marL="4839"/>
            <a:r>
              <a:rPr sz="381" b="1" i="1" dirty="0">
                <a:solidFill>
                  <a:srgbClr val="454540"/>
                </a:solidFill>
                <a:latin typeface="Century Gothic"/>
                <a:cs typeface="Century Gothic"/>
              </a:rPr>
              <a:t>LECOZ</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Jérémy</a:t>
            </a:r>
            <a:endParaRPr sz="381">
              <a:latin typeface="Century Gothic"/>
              <a:cs typeface="Century Gothic"/>
            </a:endParaRPr>
          </a:p>
        </p:txBody>
      </p:sp>
      <p:sp>
        <p:nvSpPr>
          <p:cNvPr id="5" name="object 5"/>
          <p:cNvSpPr txBox="1"/>
          <p:nvPr/>
        </p:nvSpPr>
        <p:spPr>
          <a:xfrm>
            <a:off x="4365652" y="921154"/>
            <a:ext cx="444137" cy="329077"/>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AGORA SODESI</a:t>
            </a:r>
            <a:endParaRPr sz="381">
              <a:latin typeface="Century Gothic"/>
              <a:cs typeface="Century Gothic"/>
            </a:endParaRPr>
          </a:p>
          <a:p>
            <a:pPr>
              <a:spcBef>
                <a:spcPts val="21"/>
              </a:spcBef>
            </a:pPr>
            <a:endParaRPr sz="324">
              <a:latin typeface="Century Gothic"/>
              <a:cs typeface="Century Gothic"/>
            </a:endParaRPr>
          </a:p>
          <a:p>
            <a:pPr marL="4839" marR="1935">
              <a:lnSpc>
                <a:spcPct val="91700"/>
              </a:lnSpc>
            </a:pPr>
            <a:r>
              <a:rPr sz="381" b="1" i="1" dirty="0">
                <a:solidFill>
                  <a:srgbClr val="454540"/>
                </a:solidFill>
                <a:latin typeface="Century Gothic"/>
                <a:cs typeface="Century Gothic"/>
              </a:rPr>
              <a:t>LOUVEL </a:t>
            </a:r>
            <a:r>
              <a:rPr sz="381" b="1" i="1" spc="-2" dirty="0">
                <a:solidFill>
                  <a:srgbClr val="454540"/>
                </a:solidFill>
                <a:latin typeface="Century Gothic"/>
                <a:cs typeface="Century Gothic"/>
              </a:rPr>
              <a:t>David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REUSSAR</a:t>
            </a:r>
            <a:r>
              <a:rPr sz="381" b="1" i="1" dirty="0">
                <a:solidFill>
                  <a:srgbClr val="454540"/>
                </a:solidFill>
                <a:latin typeface="Century Gothic"/>
                <a:cs typeface="Century Gothic"/>
              </a:rPr>
              <a:t>D Jéremie  </a:t>
            </a:r>
            <a:r>
              <a:rPr sz="381" b="1" i="1" spc="-2" dirty="0">
                <a:solidFill>
                  <a:srgbClr val="454540"/>
                </a:solidFill>
                <a:latin typeface="Century Gothic"/>
                <a:cs typeface="Century Gothic"/>
              </a:rPr>
              <a:t>ROUILLÉ</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Jéremie</a:t>
            </a:r>
            <a:endParaRPr sz="381">
              <a:latin typeface="Century Gothic"/>
              <a:cs typeface="Century Gothic"/>
            </a:endParaRPr>
          </a:p>
        </p:txBody>
      </p:sp>
      <p:sp>
        <p:nvSpPr>
          <p:cNvPr id="6" name="object 6"/>
          <p:cNvSpPr txBox="1"/>
          <p:nvPr/>
        </p:nvSpPr>
        <p:spPr>
          <a:xfrm>
            <a:off x="4365653" y="1250145"/>
            <a:ext cx="417286" cy="378577"/>
          </a:xfrm>
          <a:prstGeom prst="rect">
            <a:avLst/>
          </a:prstGeom>
        </p:spPr>
        <p:txBody>
          <a:bodyPr vert="horz" wrap="square" lIns="0" tIns="4838" rIns="0" bIns="0" rtlCol="0">
            <a:spAutoFit/>
          </a:bodyPr>
          <a:lstStyle/>
          <a:p>
            <a:pPr marL="4839">
              <a:spcBef>
                <a:spcPts val="38"/>
              </a:spcBef>
            </a:pPr>
            <a:r>
              <a:rPr sz="381" b="1" i="1" dirty="0">
                <a:solidFill>
                  <a:srgbClr val="7B7D4C"/>
                </a:solidFill>
                <a:latin typeface="Century Gothic"/>
                <a:cs typeface="Century Gothic"/>
              </a:rPr>
              <a:t>FRABOULET</a:t>
            </a:r>
            <a:endParaRPr sz="381">
              <a:latin typeface="Century Gothic"/>
              <a:cs typeface="Century Gothic"/>
            </a:endParaRPr>
          </a:p>
          <a:p>
            <a:pPr marL="4839" marR="1935" algn="just">
              <a:lnSpc>
                <a:spcPts val="381"/>
              </a:lnSpc>
              <a:spcBef>
                <a:spcPts val="381"/>
              </a:spcBef>
            </a:pPr>
            <a:r>
              <a:rPr sz="381" b="1" i="1" spc="-2" dirty="0">
                <a:solidFill>
                  <a:srgbClr val="454540"/>
                </a:solidFill>
                <a:latin typeface="Century Gothic"/>
                <a:cs typeface="Century Gothic"/>
              </a:rPr>
              <a:t>Bertran </a:t>
            </a:r>
            <a:r>
              <a:rPr sz="381" b="1" i="1" dirty="0">
                <a:solidFill>
                  <a:srgbClr val="454540"/>
                </a:solidFill>
                <a:latin typeface="Century Gothic"/>
                <a:cs typeface="Century Gothic"/>
              </a:rPr>
              <a:t>Fraboulet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Nicolas Fraboulet  Stephane</a:t>
            </a:r>
            <a:r>
              <a:rPr sz="381" b="1" i="1" spc="-25" dirty="0">
                <a:solidFill>
                  <a:srgbClr val="454540"/>
                </a:solidFill>
                <a:latin typeface="Century Gothic"/>
                <a:cs typeface="Century Gothic"/>
              </a:rPr>
              <a:t> </a:t>
            </a:r>
            <a:r>
              <a:rPr sz="381" b="1" i="1" spc="-2" dirty="0">
                <a:solidFill>
                  <a:srgbClr val="454540"/>
                </a:solidFill>
                <a:latin typeface="Century Gothic"/>
                <a:cs typeface="Century Gothic"/>
              </a:rPr>
              <a:t>goujon</a:t>
            </a:r>
            <a:endParaRPr sz="381">
              <a:latin typeface="Century Gothic"/>
              <a:cs typeface="Century Gothic"/>
            </a:endParaRPr>
          </a:p>
          <a:p>
            <a:pPr marL="4839" algn="just"/>
            <a:r>
              <a:rPr sz="381" b="1" i="1" spc="-2" dirty="0">
                <a:solidFill>
                  <a:srgbClr val="454540"/>
                </a:solidFill>
                <a:latin typeface="Century Gothic"/>
                <a:cs typeface="Century Gothic"/>
              </a:rPr>
              <a:t>Benoit</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Faguet</a:t>
            </a:r>
            <a:endParaRPr sz="381">
              <a:latin typeface="Century Gothic"/>
              <a:cs typeface="Century Gothic"/>
            </a:endParaRPr>
          </a:p>
        </p:txBody>
      </p:sp>
      <p:sp>
        <p:nvSpPr>
          <p:cNvPr id="7" name="object 7"/>
          <p:cNvSpPr txBox="1"/>
          <p:nvPr/>
        </p:nvSpPr>
        <p:spPr>
          <a:xfrm>
            <a:off x="4365653" y="1617840"/>
            <a:ext cx="524691" cy="383002"/>
          </a:xfrm>
          <a:prstGeom prst="rect">
            <a:avLst/>
          </a:prstGeom>
        </p:spPr>
        <p:txBody>
          <a:bodyPr vert="horz" wrap="square" lIns="0" tIns="4838" rIns="0" bIns="0" rtlCol="0">
            <a:spAutoFit/>
          </a:bodyPr>
          <a:lstStyle/>
          <a:p>
            <a:pPr marL="4839">
              <a:spcBef>
                <a:spcPts val="38"/>
              </a:spcBef>
            </a:pPr>
            <a:r>
              <a:rPr sz="381" b="1" spc="-2" dirty="0">
                <a:solidFill>
                  <a:srgbClr val="7B7D4C"/>
                </a:solidFill>
                <a:latin typeface="Century Gothic"/>
                <a:cs typeface="Century Gothic"/>
              </a:rPr>
              <a:t>PCB</a:t>
            </a:r>
            <a:endParaRPr sz="381">
              <a:latin typeface="Century Gothic"/>
              <a:cs typeface="Century Gothic"/>
            </a:endParaRPr>
          </a:p>
          <a:p>
            <a:pPr>
              <a:spcBef>
                <a:spcPts val="13"/>
              </a:spcBef>
            </a:pPr>
            <a:endParaRPr sz="362">
              <a:latin typeface="Century Gothic"/>
              <a:cs typeface="Century Gothic"/>
            </a:endParaRPr>
          </a:p>
          <a:p>
            <a:pPr marL="4839" marR="1935">
              <a:lnSpc>
                <a:spcPts val="381"/>
              </a:lnSpc>
            </a:pPr>
            <a:r>
              <a:rPr sz="381" b="1" i="1" spc="-2" dirty="0">
                <a:solidFill>
                  <a:srgbClr val="454540"/>
                </a:solidFill>
                <a:latin typeface="Century Gothic"/>
                <a:cs typeface="Century Gothic"/>
              </a:rPr>
              <a:t>HEURTIN </a:t>
            </a:r>
            <a:r>
              <a:rPr sz="381" b="1" i="1" dirty="0">
                <a:solidFill>
                  <a:srgbClr val="454540"/>
                </a:solidFill>
                <a:latin typeface="Century Gothic"/>
                <a:cs typeface="Century Gothic"/>
              </a:rPr>
              <a:t>Anthony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IVAKHNITCHENKO Eric</a:t>
            </a:r>
            <a:endParaRPr sz="381">
              <a:latin typeface="Century Gothic"/>
              <a:cs typeface="Century Gothic"/>
            </a:endParaRPr>
          </a:p>
          <a:p>
            <a:pPr marL="4839">
              <a:lnSpc>
                <a:spcPts val="381"/>
              </a:lnSpc>
            </a:pPr>
            <a:r>
              <a:rPr sz="381" b="1" i="1" spc="-2" dirty="0">
                <a:solidFill>
                  <a:srgbClr val="454540"/>
                </a:solidFill>
                <a:latin typeface="Century Gothic"/>
                <a:cs typeface="Century Gothic"/>
              </a:rPr>
              <a:t>DAVID</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Alain</a:t>
            </a:r>
            <a:endParaRPr sz="381">
              <a:latin typeface="Century Gothic"/>
              <a:cs typeface="Century Gothic"/>
            </a:endParaRPr>
          </a:p>
          <a:p>
            <a:pPr marL="4839"/>
            <a:r>
              <a:rPr sz="381" b="1" i="1" spc="-2" dirty="0">
                <a:solidFill>
                  <a:srgbClr val="454540"/>
                </a:solidFill>
                <a:latin typeface="Century Gothic"/>
                <a:cs typeface="Century Gothic"/>
              </a:rPr>
              <a:t>DALIGOT</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Jhonattan</a:t>
            </a:r>
            <a:endParaRPr sz="381">
              <a:latin typeface="Century Gothic"/>
              <a:cs typeface="Century Gothic"/>
            </a:endParaRPr>
          </a:p>
        </p:txBody>
      </p:sp>
      <p:sp>
        <p:nvSpPr>
          <p:cNvPr id="8" name="object 8"/>
          <p:cNvSpPr txBox="1"/>
          <p:nvPr/>
        </p:nvSpPr>
        <p:spPr>
          <a:xfrm>
            <a:off x="4365652" y="1995212"/>
            <a:ext cx="387048" cy="275152"/>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ALU</a:t>
            </a:r>
            <a:r>
              <a:rPr sz="381" b="1" spc="-10" dirty="0">
                <a:solidFill>
                  <a:srgbClr val="7B7D4C"/>
                </a:solidFill>
                <a:latin typeface="Century Gothic"/>
                <a:cs typeface="Century Gothic"/>
              </a:rPr>
              <a:t> </a:t>
            </a:r>
            <a:r>
              <a:rPr sz="381" b="1" spc="-2" dirty="0">
                <a:solidFill>
                  <a:srgbClr val="7B7D4C"/>
                </a:solidFill>
                <a:latin typeface="Century Gothic"/>
                <a:cs typeface="Century Gothic"/>
              </a:rPr>
              <a:t>RENNAIS</a:t>
            </a:r>
            <a:endParaRPr sz="381">
              <a:latin typeface="Century Gothic"/>
              <a:cs typeface="Century Gothic"/>
            </a:endParaRPr>
          </a:p>
          <a:p>
            <a:pPr>
              <a:spcBef>
                <a:spcPts val="21"/>
              </a:spcBef>
            </a:pPr>
            <a:endParaRPr sz="324">
              <a:latin typeface="Century Gothic"/>
              <a:cs typeface="Century Gothic"/>
            </a:endParaRPr>
          </a:p>
          <a:p>
            <a:pPr marL="4839" marR="1935">
              <a:lnSpc>
                <a:spcPct val="91700"/>
              </a:lnSpc>
            </a:pPr>
            <a:r>
              <a:rPr sz="381" b="1" i="1" spc="-2" dirty="0">
                <a:solidFill>
                  <a:srgbClr val="454540"/>
                </a:solidFill>
                <a:latin typeface="Century Gothic"/>
                <a:cs typeface="Century Gothic"/>
              </a:rPr>
              <a:t>DESPRE</a:t>
            </a:r>
            <a:r>
              <a:rPr sz="381" b="1" i="1" dirty="0">
                <a:solidFill>
                  <a:srgbClr val="454540"/>
                </a:solidFill>
                <a:latin typeface="Century Gothic"/>
                <a:cs typeface="Century Gothic"/>
              </a:rPr>
              <a:t>S</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Samuel  TREVIN </a:t>
            </a:r>
            <a:r>
              <a:rPr sz="381" b="1" i="1" spc="-2" dirty="0">
                <a:solidFill>
                  <a:srgbClr val="454540"/>
                </a:solidFill>
                <a:latin typeface="Century Gothic"/>
                <a:cs typeface="Century Gothic"/>
              </a:rPr>
              <a:t>Damien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ROUSSIN</a:t>
            </a:r>
            <a:r>
              <a:rPr sz="381" b="1" i="1" spc="-25" dirty="0">
                <a:solidFill>
                  <a:srgbClr val="454540"/>
                </a:solidFill>
                <a:latin typeface="Century Gothic"/>
                <a:cs typeface="Century Gothic"/>
              </a:rPr>
              <a:t> </a:t>
            </a:r>
            <a:r>
              <a:rPr sz="381" b="1" i="1" dirty="0">
                <a:solidFill>
                  <a:srgbClr val="454540"/>
                </a:solidFill>
                <a:latin typeface="Century Gothic"/>
                <a:cs typeface="Century Gothic"/>
              </a:rPr>
              <a:t>Fabien</a:t>
            </a:r>
            <a:endParaRPr sz="381">
              <a:latin typeface="Century Gothic"/>
              <a:cs typeface="Century Gothic"/>
            </a:endParaRPr>
          </a:p>
        </p:txBody>
      </p:sp>
      <p:sp>
        <p:nvSpPr>
          <p:cNvPr id="9" name="object 9"/>
          <p:cNvSpPr txBox="1"/>
          <p:nvPr/>
        </p:nvSpPr>
        <p:spPr>
          <a:xfrm>
            <a:off x="4365653" y="2324202"/>
            <a:ext cx="454055" cy="383002"/>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ISOLFACE</a:t>
            </a:r>
            <a:endParaRPr sz="381">
              <a:latin typeface="Century Gothic"/>
              <a:cs typeface="Century Gothic"/>
            </a:endParaRPr>
          </a:p>
          <a:p>
            <a:pPr>
              <a:spcBef>
                <a:spcPts val="13"/>
              </a:spcBef>
            </a:pPr>
            <a:endParaRPr sz="362">
              <a:latin typeface="Century Gothic"/>
              <a:cs typeface="Century Gothic"/>
            </a:endParaRPr>
          </a:p>
          <a:p>
            <a:pPr marL="4839" marR="1935">
              <a:lnSpc>
                <a:spcPts val="381"/>
              </a:lnSpc>
            </a:pPr>
            <a:r>
              <a:rPr sz="381" b="1" i="1" dirty="0">
                <a:solidFill>
                  <a:srgbClr val="454540"/>
                </a:solidFill>
                <a:latin typeface="Century Gothic"/>
                <a:cs typeface="Century Gothic"/>
              </a:rPr>
              <a:t>GIBOIRE </a:t>
            </a:r>
            <a:r>
              <a:rPr sz="381" b="1" i="1" spc="-2" dirty="0">
                <a:solidFill>
                  <a:srgbClr val="454540"/>
                </a:solidFill>
                <a:latin typeface="Century Gothic"/>
                <a:cs typeface="Century Gothic"/>
              </a:rPr>
              <a:t>Briac </a:t>
            </a:r>
            <a:r>
              <a:rPr sz="381" b="1" i="1" dirty="0">
                <a:solidFill>
                  <a:srgbClr val="454540"/>
                </a:solidFill>
                <a:latin typeface="Century Gothic"/>
                <a:cs typeface="Century Gothic"/>
              </a:rPr>
              <a:t> ASHUGOTIAN </a:t>
            </a:r>
            <a:r>
              <a:rPr sz="381" b="1" i="1" spc="-2" dirty="0">
                <a:solidFill>
                  <a:srgbClr val="454540"/>
                </a:solidFill>
                <a:latin typeface="Century Gothic"/>
                <a:cs typeface="Century Gothic"/>
              </a:rPr>
              <a:t>Davit  </a:t>
            </a:r>
            <a:r>
              <a:rPr sz="381" b="1" i="1" dirty="0">
                <a:solidFill>
                  <a:srgbClr val="454540"/>
                </a:solidFill>
                <a:latin typeface="Century Gothic"/>
                <a:cs typeface="Century Gothic"/>
              </a:rPr>
              <a:t>OMANOVIC</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Bata</a:t>
            </a:r>
            <a:endParaRPr sz="381">
              <a:latin typeface="Century Gothic"/>
              <a:cs typeface="Century Gothic"/>
            </a:endParaRPr>
          </a:p>
          <a:p>
            <a:pPr marL="4839"/>
            <a:r>
              <a:rPr sz="381" b="1" i="1" dirty="0">
                <a:solidFill>
                  <a:srgbClr val="454540"/>
                </a:solidFill>
                <a:latin typeface="Century Gothic"/>
                <a:cs typeface="Century Gothic"/>
              </a:rPr>
              <a:t>TABBAL </a:t>
            </a:r>
            <a:r>
              <a:rPr sz="381" b="1" i="1" spc="-2" dirty="0">
                <a:solidFill>
                  <a:srgbClr val="454540"/>
                </a:solidFill>
                <a:latin typeface="Century Gothic"/>
                <a:cs typeface="Century Gothic"/>
              </a:rPr>
              <a:t>Hichame</a:t>
            </a:r>
            <a:endParaRPr sz="381">
              <a:latin typeface="Century Gothic"/>
              <a:cs typeface="Century Gothic"/>
            </a:endParaRPr>
          </a:p>
        </p:txBody>
      </p:sp>
      <p:sp>
        <p:nvSpPr>
          <p:cNvPr id="10" name="object 10"/>
          <p:cNvSpPr txBox="1"/>
          <p:nvPr/>
        </p:nvSpPr>
        <p:spPr>
          <a:xfrm>
            <a:off x="4365653" y="2701574"/>
            <a:ext cx="225697"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ISOWECK</a:t>
            </a:r>
            <a:endParaRPr sz="381">
              <a:latin typeface="Century Gothic"/>
              <a:cs typeface="Century Gothic"/>
            </a:endParaRPr>
          </a:p>
        </p:txBody>
      </p:sp>
      <p:sp>
        <p:nvSpPr>
          <p:cNvPr id="11" name="object 11"/>
          <p:cNvSpPr txBox="1"/>
          <p:nvPr/>
        </p:nvSpPr>
        <p:spPr>
          <a:xfrm>
            <a:off x="4365652" y="2817688"/>
            <a:ext cx="401562" cy="63491"/>
          </a:xfrm>
          <a:prstGeom prst="rect">
            <a:avLst/>
          </a:prstGeom>
        </p:spPr>
        <p:txBody>
          <a:bodyPr vert="horz" wrap="square" lIns="0" tIns="4838" rIns="0" bIns="0" rtlCol="0">
            <a:spAutoFit/>
          </a:bodyPr>
          <a:lstStyle/>
          <a:p>
            <a:pPr marL="4839">
              <a:spcBef>
                <a:spcPts val="38"/>
              </a:spcBef>
            </a:pPr>
            <a:r>
              <a:rPr sz="381" b="1" i="1" spc="-2" dirty="0">
                <a:solidFill>
                  <a:srgbClr val="454540"/>
                </a:solidFill>
                <a:latin typeface="Century Gothic"/>
                <a:cs typeface="Century Gothic"/>
              </a:rPr>
              <a:t>BRED</a:t>
            </a:r>
            <a:r>
              <a:rPr sz="381" b="1" i="1" dirty="0">
                <a:solidFill>
                  <a:srgbClr val="454540"/>
                </a:solidFill>
                <a:latin typeface="Century Gothic"/>
                <a:cs typeface="Century Gothic"/>
              </a:rPr>
              <a:t>A Sebastien</a:t>
            </a:r>
            <a:endParaRPr sz="381">
              <a:latin typeface="Century Gothic"/>
              <a:cs typeface="Century Gothic"/>
            </a:endParaRPr>
          </a:p>
        </p:txBody>
      </p:sp>
      <p:sp>
        <p:nvSpPr>
          <p:cNvPr id="12" name="object 12"/>
          <p:cNvSpPr txBox="1"/>
          <p:nvPr/>
        </p:nvSpPr>
        <p:spPr>
          <a:xfrm>
            <a:off x="4365652" y="2933802"/>
            <a:ext cx="406400" cy="434298"/>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SOPREMA</a:t>
            </a:r>
            <a:endParaRPr sz="381">
              <a:latin typeface="Century Gothic"/>
              <a:cs typeface="Century Gothic"/>
            </a:endParaRPr>
          </a:p>
          <a:p>
            <a:pPr>
              <a:spcBef>
                <a:spcPts val="13"/>
              </a:spcBef>
            </a:pPr>
            <a:endParaRPr sz="362">
              <a:latin typeface="Century Gothic"/>
              <a:cs typeface="Century Gothic"/>
            </a:endParaRPr>
          </a:p>
          <a:p>
            <a:pPr marL="4839" marR="1935">
              <a:lnSpc>
                <a:spcPts val="381"/>
              </a:lnSpc>
            </a:pPr>
            <a:r>
              <a:rPr sz="381" b="1" i="1" dirty="0">
                <a:solidFill>
                  <a:srgbClr val="454540"/>
                </a:solidFill>
                <a:latin typeface="Century Gothic"/>
                <a:cs typeface="Century Gothic"/>
              </a:rPr>
              <a:t>TAROT </a:t>
            </a:r>
            <a:r>
              <a:rPr sz="381" b="1" i="1" spc="-2" dirty="0">
                <a:solidFill>
                  <a:srgbClr val="454540"/>
                </a:solidFill>
                <a:latin typeface="Century Gothic"/>
                <a:cs typeface="Century Gothic"/>
              </a:rPr>
              <a:t>Bastien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PELHATE </a:t>
            </a:r>
            <a:r>
              <a:rPr sz="381" b="1" i="1" dirty="0">
                <a:solidFill>
                  <a:srgbClr val="454540"/>
                </a:solidFill>
                <a:latin typeface="Century Gothic"/>
                <a:cs typeface="Century Gothic"/>
              </a:rPr>
              <a:t>Quentin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BOUAR</a:t>
            </a:r>
            <a:r>
              <a:rPr sz="381" b="1" i="1" dirty="0">
                <a:solidFill>
                  <a:srgbClr val="454540"/>
                </a:solidFill>
                <a:latin typeface="Century Gothic"/>
                <a:cs typeface="Century Gothic"/>
              </a:rPr>
              <a:t>D </a:t>
            </a:r>
            <a:r>
              <a:rPr sz="381" b="1" i="1" spc="-2" dirty="0">
                <a:solidFill>
                  <a:srgbClr val="454540"/>
                </a:solidFill>
                <a:latin typeface="Century Gothic"/>
                <a:cs typeface="Century Gothic"/>
              </a:rPr>
              <a:t>Philippe  BIGNON Renaud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AIT</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ALI</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Omar</a:t>
            </a:r>
            <a:endParaRPr sz="381">
              <a:latin typeface="Century Gothic"/>
              <a:cs typeface="Century Gothic"/>
            </a:endParaRPr>
          </a:p>
          <a:p>
            <a:pPr marL="4839"/>
            <a:r>
              <a:rPr sz="381" b="1" i="1" spc="-2" dirty="0">
                <a:solidFill>
                  <a:srgbClr val="454540"/>
                </a:solidFill>
                <a:latin typeface="Century Gothic"/>
                <a:cs typeface="Century Gothic"/>
              </a:rPr>
              <a:t>BOUARD</a:t>
            </a:r>
            <a:r>
              <a:rPr sz="381" b="1" i="1" spc="-15" dirty="0">
                <a:solidFill>
                  <a:srgbClr val="454540"/>
                </a:solidFill>
                <a:latin typeface="Century Gothic"/>
                <a:cs typeface="Century Gothic"/>
              </a:rPr>
              <a:t> </a:t>
            </a:r>
            <a:r>
              <a:rPr sz="381" b="1" i="1" dirty="0">
                <a:solidFill>
                  <a:srgbClr val="454540"/>
                </a:solidFill>
                <a:latin typeface="Century Gothic"/>
                <a:cs typeface="Century Gothic"/>
              </a:rPr>
              <a:t>Claude</a:t>
            </a:r>
            <a:endParaRPr sz="381">
              <a:latin typeface="Century Gothic"/>
              <a:cs typeface="Century Gothic"/>
            </a:endParaRPr>
          </a:p>
        </p:txBody>
      </p:sp>
      <p:sp>
        <p:nvSpPr>
          <p:cNvPr id="13" name="object 13"/>
          <p:cNvSpPr txBox="1"/>
          <p:nvPr/>
        </p:nvSpPr>
        <p:spPr>
          <a:xfrm>
            <a:off x="4365653" y="3407936"/>
            <a:ext cx="531465" cy="441608"/>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CARDINAL MENUISERIE</a:t>
            </a:r>
            <a:endParaRPr sz="381">
              <a:latin typeface="Century Gothic"/>
              <a:cs typeface="Century Gothic"/>
            </a:endParaRPr>
          </a:p>
          <a:p>
            <a:pPr>
              <a:spcBef>
                <a:spcPts val="13"/>
              </a:spcBef>
            </a:pPr>
            <a:endParaRPr sz="362">
              <a:latin typeface="Century Gothic"/>
              <a:cs typeface="Century Gothic"/>
            </a:endParaRPr>
          </a:p>
          <a:p>
            <a:pPr marL="4839" marR="96774">
              <a:lnSpc>
                <a:spcPts val="381"/>
              </a:lnSpc>
            </a:pPr>
            <a:r>
              <a:rPr sz="381" b="1" i="1" dirty="0">
                <a:solidFill>
                  <a:srgbClr val="454540"/>
                </a:solidFill>
                <a:latin typeface="Century Gothic"/>
                <a:cs typeface="Century Gothic"/>
              </a:rPr>
              <a:t>SEVENO Sebastien  </a:t>
            </a:r>
            <a:r>
              <a:rPr sz="381" b="1" i="1" spc="-2" dirty="0">
                <a:solidFill>
                  <a:srgbClr val="454540"/>
                </a:solidFill>
                <a:latin typeface="Century Gothic"/>
                <a:cs typeface="Century Gothic"/>
              </a:rPr>
              <a:t>PLANTARD</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René</a:t>
            </a:r>
            <a:endParaRPr sz="381">
              <a:latin typeface="Century Gothic"/>
              <a:cs typeface="Century Gothic"/>
            </a:endParaRPr>
          </a:p>
          <a:p>
            <a:pPr marL="4839" marR="143467">
              <a:lnSpc>
                <a:spcPts val="381"/>
              </a:lnSpc>
            </a:pPr>
            <a:r>
              <a:rPr sz="381" b="1" i="1" spc="-2" dirty="0">
                <a:solidFill>
                  <a:srgbClr val="454540"/>
                </a:solidFill>
                <a:latin typeface="Century Gothic"/>
                <a:cs typeface="Century Gothic"/>
              </a:rPr>
              <a:t>DELANNE</a:t>
            </a:r>
            <a:r>
              <a:rPr sz="381" b="1" i="1" dirty="0">
                <a:solidFill>
                  <a:srgbClr val="454540"/>
                </a:solidFill>
                <a:latin typeface="Century Gothic"/>
                <a:cs typeface="Century Gothic"/>
              </a:rPr>
              <a:t>E</a:t>
            </a:r>
            <a:r>
              <a:rPr sz="381" b="1" i="1" spc="-2" dirty="0">
                <a:solidFill>
                  <a:srgbClr val="454540"/>
                </a:solidFill>
                <a:latin typeface="Century Gothic"/>
                <a:cs typeface="Century Gothic"/>
              </a:rPr>
              <a:t> Kévin  </a:t>
            </a:r>
            <a:r>
              <a:rPr sz="381" b="1" i="1" dirty="0">
                <a:solidFill>
                  <a:srgbClr val="454540"/>
                </a:solidFill>
                <a:latin typeface="Century Gothic"/>
                <a:cs typeface="Century Gothic"/>
              </a:rPr>
              <a:t>LE</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GAL</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François</a:t>
            </a:r>
            <a:endParaRPr sz="381">
              <a:latin typeface="Century Gothic"/>
              <a:cs typeface="Century Gothic"/>
            </a:endParaRPr>
          </a:p>
          <a:p>
            <a:pPr marL="4839"/>
            <a:r>
              <a:rPr sz="381" b="1" i="1" spc="-2" dirty="0">
                <a:solidFill>
                  <a:srgbClr val="454540"/>
                </a:solidFill>
                <a:latin typeface="Century Gothic"/>
                <a:cs typeface="Century Gothic"/>
              </a:rPr>
              <a:t>BERTHO</a:t>
            </a:r>
            <a:r>
              <a:rPr sz="381" b="1" i="1" dirty="0">
                <a:solidFill>
                  <a:srgbClr val="454540"/>
                </a:solidFill>
                <a:latin typeface="Century Gothic"/>
                <a:cs typeface="Century Gothic"/>
              </a:rPr>
              <a:t>U </a:t>
            </a:r>
            <a:r>
              <a:rPr sz="381" b="1" i="1" spc="-2" dirty="0">
                <a:solidFill>
                  <a:srgbClr val="454540"/>
                </a:solidFill>
                <a:latin typeface="Century Gothic"/>
                <a:cs typeface="Century Gothic"/>
              </a:rPr>
              <a:t>Benoit</a:t>
            </a:r>
            <a:endParaRPr sz="381">
              <a:latin typeface="Century Gothic"/>
              <a:cs typeface="Century Gothic"/>
            </a:endParaRPr>
          </a:p>
        </p:txBody>
      </p:sp>
      <p:sp>
        <p:nvSpPr>
          <p:cNvPr id="14" name="object 14"/>
          <p:cNvSpPr txBox="1"/>
          <p:nvPr/>
        </p:nvSpPr>
        <p:spPr>
          <a:xfrm>
            <a:off x="4365653" y="3833688"/>
            <a:ext cx="106680"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CCL</a:t>
            </a:r>
            <a:endParaRPr sz="381">
              <a:latin typeface="Century Gothic"/>
              <a:cs typeface="Century Gothic"/>
            </a:endParaRPr>
          </a:p>
        </p:txBody>
      </p:sp>
      <p:sp>
        <p:nvSpPr>
          <p:cNvPr id="15" name="object 15"/>
          <p:cNvSpPr txBox="1"/>
          <p:nvPr/>
        </p:nvSpPr>
        <p:spPr>
          <a:xfrm>
            <a:off x="4365653" y="3949802"/>
            <a:ext cx="464699" cy="63491"/>
          </a:xfrm>
          <a:prstGeom prst="rect">
            <a:avLst/>
          </a:prstGeom>
        </p:spPr>
        <p:txBody>
          <a:bodyPr vert="horz" wrap="square" lIns="0" tIns="4838" rIns="0" bIns="0" rtlCol="0">
            <a:spAutoFit/>
          </a:bodyPr>
          <a:lstStyle/>
          <a:p>
            <a:pPr marL="4839">
              <a:spcBef>
                <a:spcPts val="38"/>
              </a:spcBef>
            </a:pPr>
            <a:r>
              <a:rPr sz="381" b="1" i="1" dirty="0">
                <a:solidFill>
                  <a:srgbClr val="454540"/>
                </a:solidFill>
                <a:latin typeface="Century Gothic"/>
                <a:cs typeface="Century Gothic"/>
              </a:rPr>
              <a:t>COURTEILLE</a:t>
            </a:r>
            <a:r>
              <a:rPr sz="381" b="1" i="1" spc="-27" dirty="0">
                <a:solidFill>
                  <a:srgbClr val="454540"/>
                </a:solidFill>
                <a:latin typeface="Century Gothic"/>
                <a:cs typeface="Century Gothic"/>
              </a:rPr>
              <a:t> </a:t>
            </a:r>
            <a:r>
              <a:rPr sz="381" b="1" i="1" spc="-2" dirty="0">
                <a:solidFill>
                  <a:srgbClr val="454540"/>
                </a:solidFill>
                <a:latin typeface="Century Gothic"/>
                <a:cs typeface="Century Gothic"/>
              </a:rPr>
              <a:t>Romain</a:t>
            </a:r>
            <a:endParaRPr sz="381">
              <a:latin typeface="Century Gothic"/>
              <a:cs typeface="Century Gothic"/>
            </a:endParaRPr>
          </a:p>
        </p:txBody>
      </p:sp>
      <p:sp>
        <p:nvSpPr>
          <p:cNvPr id="16" name="object 16"/>
          <p:cNvSpPr txBox="1"/>
          <p:nvPr/>
        </p:nvSpPr>
        <p:spPr>
          <a:xfrm>
            <a:off x="4365652" y="4065916"/>
            <a:ext cx="443170" cy="324396"/>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CYBSTORES</a:t>
            </a:r>
            <a:endParaRPr sz="381">
              <a:latin typeface="Century Gothic"/>
              <a:cs typeface="Century Gothic"/>
            </a:endParaRPr>
          </a:p>
          <a:p>
            <a:pPr>
              <a:spcBef>
                <a:spcPts val="13"/>
              </a:spcBef>
            </a:pPr>
            <a:endParaRPr sz="362">
              <a:latin typeface="Century Gothic"/>
              <a:cs typeface="Century Gothic"/>
            </a:endParaRPr>
          </a:p>
          <a:p>
            <a:pPr marL="4839" marR="1935">
              <a:lnSpc>
                <a:spcPts val="381"/>
              </a:lnSpc>
            </a:pPr>
            <a:r>
              <a:rPr sz="381" b="1" i="1" spc="-2" dirty="0">
                <a:solidFill>
                  <a:srgbClr val="454540"/>
                </a:solidFill>
                <a:latin typeface="Century Gothic"/>
                <a:cs typeface="Century Gothic"/>
              </a:rPr>
              <a:t>BOUTEILL</a:t>
            </a:r>
            <a:r>
              <a:rPr sz="381" b="1" i="1" dirty="0">
                <a:solidFill>
                  <a:srgbClr val="454540"/>
                </a:solidFill>
                <a:latin typeface="Century Gothic"/>
                <a:cs typeface="Century Gothic"/>
              </a:rPr>
              <a:t>É Gregory  </a:t>
            </a:r>
            <a:r>
              <a:rPr sz="381" b="1" i="1" spc="-2" dirty="0">
                <a:solidFill>
                  <a:srgbClr val="454540"/>
                </a:solidFill>
                <a:latin typeface="Century Gothic"/>
                <a:cs typeface="Century Gothic"/>
              </a:rPr>
              <a:t>KERIVEL </a:t>
            </a:r>
            <a:r>
              <a:rPr sz="381" b="1" i="1" dirty="0">
                <a:solidFill>
                  <a:srgbClr val="454540"/>
                </a:solidFill>
                <a:latin typeface="Century Gothic"/>
                <a:cs typeface="Century Gothic"/>
              </a:rPr>
              <a:t>Sylvain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RAMIZI</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Afrim</a:t>
            </a:r>
            <a:endParaRPr sz="381">
              <a:latin typeface="Century Gothic"/>
              <a:cs typeface="Century Gothic"/>
            </a:endParaRPr>
          </a:p>
        </p:txBody>
      </p:sp>
      <p:sp>
        <p:nvSpPr>
          <p:cNvPr id="17" name="object 17"/>
          <p:cNvSpPr txBox="1"/>
          <p:nvPr/>
        </p:nvSpPr>
        <p:spPr>
          <a:xfrm>
            <a:off x="4365652" y="4385231"/>
            <a:ext cx="216747" cy="63491"/>
          </a:xfrm>
          <a:prstGeom prst="rect">
            <a:avLst/>
          </a:prstGeom>
        </p:spPr>
        <p:txBody>
          <a:bodyPr vert="horz" wrap="square" lIns="0" tIns="4838" rIns="0" bIns="0" rtlCol="0">
            <a:spAutoFit/>
          </a:bodyPr>
          <a:lstStyle/>
          <a:p>
            <a:pPr marL="4839">
              <a:spcBef>
                <a:spcPts val="38"/>
              </a:spcBef>
            </a:pPr>
            <a:r>
              <a:rPr sz="381" b="1" spc="-2" dirty="0">
                <a:solidFill>
                  <a:srgbClr val="7B7D4C"/>
                </a:solidFill>
                <a:latin typeface="Century Gothic"/>
                <a:cs typeface="Century Gothic"/>
              </a:rPr>
              <a:t>BELLIARD</a:t>
            </a:r>
            <a:endParaRPr sz="381">
              <a:latin typeface="Century Gothic"/>
              <a:cs typeface="Century Gothic"/>
            </a:endParaRPr>
          </a:p>
        </p:txBody>
      </p:sp>
      <p:sp>
        <p:nvSpPr>
          <p:cNvPr id="18" name="object 18"/>
          <p:cNvSpPr txBox="1"/>
          <p:nvPr/>
        </p:nvSpPr>
        <p:spPr>
          <a:xfrm>
            <a:off x="4365652" y="4496507"/>
            <a:ext cx="513806" cy="2216479"/>
          </a:xfrm>
          <a:prstGeom prst="rect">
            <a:avLst/>
          </a:prstGeom>
        </p:spPr>
        <p:txBody>
          <a:bodyPr vert="horz" wrap="square" lIns="0" tIns="10643" rIns="0" bIns="0" rtlCol="0">
            <a:spAutoFit/>
          </a:bodyPr>
          <a:lstStyle/>
          <a:p>
            <a:pPr marL="4839" marR="1935">
              <a:lnSpc>
                <a:spcPts val="419"/>
              </a:lnSpc>
              <a:spcBef>
                <a:spcPts val="83"/>
              </a:spcBef>
            </a:pPr>
            <a:r>
              <a:rPr sz="381" b="1" i="1" spc="-2" dirty="0">
                <a:solidFill>
                  <a:srgbClr val="454540"/>
                </a:solidFill>
                <a:latin typeface="Century Gothic"/>
                <a:cs typeface="Century Gothic"/>
              </a:rPr>
              <a:t>BELLIARD Philippe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BELLIARD </a:t>
            </a:r>
            <a:r>
              <a:rPr sz="381" b="1" i="1" dirty="0">
                <a:solidFill>
                  <a:srgbClr val="454540"/>
                </a:solidFill>
                <a:latin typeface="Century Gothic"/>
                <a:cs typeface="Century Gothic"/>
              </a:rPr>
              <a:t>Antoine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BELLIARD </a:t>
            </a:r>
            <a:r>
              <a:rPr sz="381" b="1" i="1" dirty="0">
                <a:solidFill>
                  <a:srgbClr val="454540"/>
                </a:solidFill>
                <a:latin typeface="Century Gothic"/>
                <a:cs typeface="Century Gothic"/>
              </a:rPr>
              <a:t>Jérôme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BEAUCHET </a:t>
            </a:r>
            <a:r>
              <a:rPr sz="381" b="1" i="1" dirty="0">
                <a:solidFill>
                  <a:srgbClr val="454540"/>
                </a:solidFill>
                <a:latin typeface="Century Gothic"/>
                <a:cs typeface="Century Gothic"/>
              </a:rPr>
              <a:t>Ludovic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BEAUCHET </a:t>
            </a:r>
            <a:r>
              <a:rPr sz="381" b="1" i="1" dirty="0">
                <a:solidFill>
                  <a:srgbClr val="454540"/>
                </a:solidFill>
                <a:latin typeface="Century Gothic"/>
                <a:cs typeface="Century Gothic"/>
              </a:rPr>
              <a:t>Stanislas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BOISSEL</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Régine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BOSSE </a:t>
            </a:r>
            <a:r>
              <a:rPr sz="381" b="1" i="1" dirty="0">
                <a:solidFill>
                  <a:srgbClr val="454540"/>
                </a:solidFill>
                <a:latin typeface="Century Gothic"/>
                <a:cs typeface="Century Gothic"/>
              </a:rPr>
              <a:t>Joel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BOURDOISEA</a:t>
            </a:r>
            <a:r>
              <a:rPr sz="381" b="1" i="1" dirty="0">
                <a:solidFill>
                  <a:srgbClr val="454540"/>
                </a:solidFill>
                <a:latin typeface="Century Gothic"/>
                <a:cs typeface="Century Gothic"/>
              </a:rPr>
              <a:t>U Michel</a:t>
            </a:r>
            <a:endParaRPr sz="381" dirty="0">
              <a:latin typeface="Century Gothic"/>
              <a:cs typeface="Century Gothic"/>
            </a:endParaRPr>
          </a:p>
          <a:p>
            <a:pPr marL="4839" marR="64355">
              <a:lnSpc>
                <a:spcPts val="419"/>
              </a:lnSpc>
            </a:pPr>
            <a:r>
              <a:rPr sz="381" b="1" i="1" spc="-2" dirty="0">
                <a:solidFill>
                  <a:srgbClr val="454540"/>
                </a:solidFill>
                <a:latin typeface="Century Gothic"/>
                <a:cs typeface="Century Gothic"/>
              </a:rPr>
              <a:t>BRAULT </a:t>
            </a:r>
            <a:r>
              <a:rPr sz="381" b="1" i="1" dirty="0">
                <a:solidFill>
                  <a:srgbClr val="454540"/>
                </a:solidFill>
                <a:latin typeface="Century Gothic"/>
                <a:cs typeface="Century Gothic"/>
              </a:rPr>
              <a:t>Frédéric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BRIAND </a:t>
            </a:r>
            <a:r>
              <a:rPr sz="381" b="1" i="1" dirty="0">
                <a:solidFill>
                  <a:srgbClr val="454540"/>
                </a:solidFill>
                <a:latin typeface="Century Gothic"/>
                <a:cs typeface="Century Gothic"/>
              </a:rPr>
              <a:t>Mickael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CHAMPIN Gervais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CHESNEAU Gervais  COUTURIER</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Théo</a:t>
            </a:r>
            <a:endParaRPr sz="381" dirty="0">
              <a:latin typeface="Century Gothic"/>
              <a:cs typeface="Century Gothic"/>
            </a:endParaRPr>
          </a:p>
          <a:p>
            <a:pPr marL="4839" marR="23952">
              <a:lnSpc>
                <a:spcPts val="419"/>
              </a:lnSpc>
            </a:pPr>
            <a:r>
              <a:rPr sz="381" b="1" i="1" spc="-2" dirty="0">
                <a:solidFill>
                  <a:srgbClr val="454540"/>
                </a:solidFill>
                <a:latin typeface="Century Gothic"/>
                <a:cs typeface="Century Gothic"/>
              </a:rPr>
              <a:t>DARDILLAC Pascal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DUVAL </a:t>
            </a:r>
            <a:r>
              <a:rPr sz="381" b="1" i="1" dirty="0">
                <a:solidFill>
                  <a:srgbClr val="454540"/>
                </a:solidFill>
                <a:latin typeface="Century Gothic"/>
                <a:cs typeface="Century Gothic"/>
              </a:rPr>
              <a:t>Stéphane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FONTAINE Christian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FOUQUE André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GAILLARD Christian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GAUDIN </a:t>
            </a:r>
            <a:r>
              <a:rPr sz="381" b="1" i="1" spc="-2" dirty="0">
                <a:solidFill>
                  <a:srgbClr val="454540"/>
                </a:solidFill>
                <a:latin typeface="Century Gothic"/>
                <a:cs typeface="Century Gothic"/>
              </a:rPr>
              <a:t>Yannick </a:t>
            </a:r>
            <a:r>
              <a:rPr sz="381" b="1" i="1" dirty="0">
                <a:solidFill>
                  <a:srgbClr val="454540"/>
                </a:solidFill>
                <a:latin typeface="Century Gothic"/>
                <a:cs typeface="Century Gothic"/>
              </a:rPr>
              <a:t> GENDRON Cédric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GRONDIN Jimmy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GROULT Anthony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HOUDAYER </a:t>
            </a:r>
            <a:r>
              <a:rPr sz="381" b="1" i="1" dirty="0">
                <a:solidFill>
                  <a:srgbClr val="454540"/>
                </a:solidFill>
                <a:latin typeface="Century Gothic"/>
                <a:cs typeface="Century Gothic"/>
              </a:rPr>
              <a:t>Séverine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JUIN Louis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LANDEMAINE </a:t>
            </a:r>
            <a:r>
              <a:rPr sz="381" b="1" i="1" spc="-2" dirty="0">
                <a:solidFill>
                  <a:srgbClr val="454540"/>
                </a:solidFill>
                <a:latin typeface="Century Gothic"/>
                <a:cs typeface="Century Gothic"/>
              </a:rPr>
              <a:t>Pascal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LATHUILIERE Sylvain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MEUNIERMickael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MOREL Timothée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MULLOIS </a:t>
            </a:r>
            <a:r>
              <a:rPr sz="381" b="1" i="1" spc="-2" dirty="0">
                <a:solidFill>
                  <a:srgbClr val="454540"/>
                </a:solidFill>
                <a:latin typeface="Century Gothic"/>
                <a:cs typeface="Century Gothic"/>
              </a:rPr>
              <a:t>Pascal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PIERRE </a:t>
            </a:r>
            <a:r>
              <a:rPr sz="381" b="1" i="1" dirty="0">
                <a:solidFill>
                  <a:srgbClr val="454540"/>
                </a:solidFill>
                <a:latin typeface="Century Gothic"/>
                <a:cs typeface="Century Gothic"/>
              </a:rPr>
              <a:t>Jean-Loup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PIERRE</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Thierry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PLAZAS </a:t>
            </a:r>
            <a:r>
              <a:rPr sz="381" b="1" i="1" dirty="0">
                <a:solidFill>
                  <a:srgbClr val="454540"/>
                </a:solidFill>
                <a:latin typeface="Century Gothic"/>
                <a:cs typeface="Century Gothic"/>
              </a:rPr>
              <a:t>Carole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QUELIN </a:t>
            </a:r>
            <a:r>
              <a:rPr sz="381" b="1" i="1" spc="-2" dirty="0">
                <a:solidFill>
                  <a:srgbClr val="454540"/>
                </a:solidFill>
                <a:latin typeface="Century Gothic"/>
                <a:cs typeface="Century Gothic"/>
              </a:rPr>
              <a:t>Benoit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ROCHER Didier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ROGUE </a:t>
            </a:r>
            <a:r>
              <a:rPr sz="381" b="1" i="1" dirty="0">
                <a:solidFill>
                  <a:srgbClr val="454540"/>
                </a:solidFill>
                <a:latin typeface="Century Gothic"/>
                <a:cs typeface="Century Gothic"/>
              </a:rPr>
              <a:t>Thierry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ROUILLARD </a:t>
            </a:r>
            <a:r>
              <a:rPr sz="381" b="1" i="1" dirty="0">
                <a:solidFill>
                  <a:srgbClr val="454540"/>
                </a:solidFill>
                <a:latin typeface="Century Gothic"/>
                <a:cs typeface="Century Gothic"/>
              </a:rPr>
              <a:t>Sophie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RUBLIE</a:t>
            </a:r>
            <a:r>
              <a:rPr sz="381" b="1" i="1" dirty="0">
                <a:solidFill>
                  <a:srgbClr val="454540"/>
                </a:solidFill>
                <a:latin typeface="Century Gothic"/>
                <a:cs typeface="Century Gothic"/>
              </a:rPr>
              <a:t>R Jean-Michel  TEHE </a:t>
            </a:r>
            <a:r>
              <a:rPr sz="381" b="1" i="1" spc="-2" dirty="0">
                <a:solidFill>
                  <a:srgbClr val="454540"/>
                </a:solidFill>
                <a:latin typeface="Century Gothic"/>
                <a:cs typeface="Century Gothic"/>
              </a:rPr>
              <a:t>Randolpe </a:t>
            </a:r>
            <a:r>
              <a:rPr sz="381" b="1" i="1" dirty="0">
                <a:solidFill>
                  <a:srgbClr val="454540"/>
                </a:solidFill>
                <a:latin typeface="Century Gothic"/>
                <a:cs typeface="Century Gothic"/>
              </a:rPr>
              <a:t> TESSIERJacky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TIERCELIN</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Mickael</a:t>
            </a:r>
            <a:endParaRPr sz="381" dirty="0">
              <a:latin typeface="Century Gothic"/>
              <a:cs typeface="Century Gothic"/>
            </a:endParaRPr>
          </a:p>
        </p:txBody>
      </p:sp>
      <p:sp>
        <p:nvSpPr>
          <p:cNvPr id="19" name="object 19"/>
          <p:cNvSpPr txBox="1"/>
          <p:nvPr/>
        </p:nvSpPr>
        <p:spPr>
          <a:xfrm>
            <a:off x="4938241" y="493902"/>
            <a:ext cx="482842" cy="639483"/>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SOVECO</a:t>
            </a:r>
            <a:endParaRPr sz="381">
              <a:latin typeface="Century Gothic"/>
              <a:cs typeface="Century Gothic"/>
            </a:endParaRPr>
          </a:p>
          <a:p>
            <a:pPr>
              <a:spcBef>
                <a:spcPts val="13"/>
              </a:spcBef>
            </a:pPr>
            <a:endParaRPr sz="362">
              <a:latin typeface="Century Gothic"/>
              <a:cs typeface="Century Gothic"/>
            </a:endParaRPr>
          </a:p>
          <a:p>
            <a:pPr marL="4839" marR="1935">
              <a:lnSpc>
                <a:spcPts val="381"/>
              </a:lnSpc>
            </a:pPr>
            <a:r>
              <a:rPr sz="381" b="1" i="1" dirty="0">
                <a:solidFill>
                  <a:srgbClr val="454540"/>
                </a:solidFill>
                <a:latin typeface="Century Gothic"/>
                <a:cs typeface="Century Gothic"/>
              </a:rPr>
              <a:t>ARMYNOT Quentin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DALLEAU Philippe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DOS </a:t>
            </a:r>
            <a:r>
              <a:rPr sz="381" b="1" i="1" dirty="0">
                <a:solidFill>
                  <a:srgbClr val="454540"/>
                </a:solidFill>
                <a:latin typeface="Century Gothic"/>
                <a:cs typeface="Century Gothic"/>
              </a:rPr>
              <a:t>SANTOS </a:t>
            </a:r>
            <a:r>
              <a:rPr sz="381" b="1" i="1" spc="-2" dirty="0">
                <a:solidFill>
                  <a:srgbClr val="454540"/>
                </a:solidFill>
                <a:latin typeface="Century Gothic"/>
                <a:cs typeface="Century Gothic"/>
              </a:rPr>
              <a:t>David </a:t>
            </a:r>
            <a:r>
              <a:rPr sz="381" b="1" i="1" dirty="0">
                <a:solidFill>
                  <a:srgbClr val="454540"/>
                </a:solidFill>
                <a:latin typeface="Century Gothic"/>
                <a:cs typeface="Century Gothic"/>
              </a:rPr>
              <a:t> FERBLANTIER </a:t>
            </a:r>
            <a:r>
              <a:rPr sz="381" b="1" i="1" spc="-2" dirty="0">
                <a:solidFill>
                  <a:srgbClr val="454540"/>
                </a:solidFill>
                <a:latin typeface="Century Gothic"/>
                <a:cs typeface="Century Gothic"/>
              </a:rPr>
              <a:t>Hugues</a:t>
            </a:r>
            <a:endParaRPr sz="381">
              <a:latin typeface="Century Gothic"/>
              <a:cs typeface="Century Gothic"/>
            </a:endParaRPr>
          </a:p>
          <a:p>
            <a:pPr marL="4839" marR="37500">
              <a:lnSpc>
                <a:spcPts val="381"/>
              </a:lnSpc>
            </a:pPr>
            <a:r>
              <a:rPr sz="381" b="1" i="1" dirty="0">
                <a:solidFill>
                  <a:srgbClr val="454540"/>
                </a:solidFill>
                <a:latin typeface="Century Gothic"/>
                <a:cs typeface="Century Gothic"/>
              </a:rPr>
              <a:t>FORESTIER François  </a:t>
            </a:r>
            <a:r>
              <a:rPr sz="381" b="1" i="1" spc="-2" dirty="0">
                <a:solidFill>
                  <a:srgbClr val="454540"/>
                </a:solidFill>
                <a:latin typeface="Century Gothic"/>
                <a:cs typeface="Century Gothic"/>
              </a:rPr>
              <a:t>HERVÉ Pierre </a:t>
            </a:r>
            <a:r>
              <a:rPr sz="381" b="1" i="1" dirty="0">
                <a:solidFill>
                  <a:srgbClr val="454540"/>
                </a:solidFill>
                <a:latin typeface="Century Gothic"/>
                <a:cs typeface="Century Gothic"/>
              </a:rPr>
              <a:t> MOINDJIE</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Ali</a:t>
            </a:r>
            <a:endParaRPr sz="381">
              <a:latin typeface="Century Gothic"/>
              <a:cs typeface="Century Gothic"/>
            </a:endParaRPr>
          </a:p>
          <a:p>
            <a:pPr marL="4839"/>
            <a:r>
              <a:rPr sz="381" b="1" i="1" spc="-2" dirty="0">
                <a:solidFill>
                  <a:srgbClr val="454540"/>
                </a:solidFill>
                <a:latin typeface="Century Gothic"/>
                <a:cs typeface="Century Gothic"/>
              </a:rPr>
              <a:t>ROUGEAU</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Philippe</a:t>
            </a:r>
            <a:endParaRPr sz="381">
              <a:latin typeface="Century Gothic"/>
              <a:cs typeface="Century Gothic"/>
            </a:endParaRPr>
          </a:p>
        </p:txBody>
      </p:sp>
      <p:sp>
        <p:nvSpPr>
          <p:cNvPr id="20" name="object 20"/>
          <p:cNvSpPr txBox="1"/>
          <p:nvPr/>
        </p:nvSpPr>
        <p:spPr>
          <a:xfrm>
            <a:off x="4938241" y="1064798"/>
            <a:ext cx="87328"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IBA</a:t>
            </a:r>
            <a:endParaRPr sz="381">
              <a:latin typeface="Century Gothic"/>
              <a:cs typeface="Century Gothic"/>
            </a:endParaRPr>
          </a:p>
        </p:txBody>
      </p:sp>
      <p:sp>
        <p:nvSpPr>
          <p:cNvPr id="21" name="object 21"/>
          <p:cNvSpPr txBox="1"/>
          <p:nvPr/>
        </p:nvSpPr>
        <p:spPr>
          <a:xfrm>
            <a:off x="4938241" y="1180912"/>
            <a:ext cx="545737" cy="239308"/>
          </a:xfrm>
          <a:prstGeom prst="rect">
            <a:avLst/>
          </a:prstGeom>
        </p:spPr>
        <p:txBody>
          <a:bodyPr vert="horz" wrap="square" lIns="0" tIns="4838" rIns="0" bIns="0" rtlCol="0">
            <a:spAutoFit/>
          </a:bodyPr>
          <a:lstStyle/>
          <a:p>
            <a:pPr marL="4839" marR="1935">
              <a:spcBef>
                <a:spcPts val="38"/>
              </a:spcBef>
            </a:pPr>
            <a:r>
              <a:rPr sz="381" b="1" i="1" spc="-2" dirty="0">
                <a:solidFill>
                  <a:srgbClr val="454540"/>
                </a:solidFill>
                <a:latin typeface="Century Gothic"/>
                <a:cs typeface="Century Gothic"/>
              </a:rPr>
              <a:t>BEAUCHAMP</a:t>
            </a:r>
            <a:r>
              <a:rPr sz="381" b="1" i="1" dirty="0">
                <a:solidFill>
                  <a:srgbClr val="454540"/>
                </a:solidFill>
                <a:latin typeface="Century Gothic"/>
                <a:cs typeface="Century Gothic"/>
              </a:rPr>
              <a:t>S Clément  </a:t>
            </a:r>
            <a:r>
              <a:rPr sz="381" b="1" i="1" spc="-2" dirty="0">
                <a:solidFill>
                  <a:srgbClr val="454540"/>
                </a:solidFill>
                <a:latin typeface="Century Gothic"/>
                <a:cs typeface="Century Gothic"/>
              </a:rPr>
              <a:t>BOUTEILLERJérôme</a:t>
            </a:r>
            <a:endParaRPr sz="381">
              <a:latin typeface="Century Gothic"/>
              <a:cs typeface="Century Gothic"/>
            </a:endParaRPr>
          </a:p>
          <a:p>
            <a:pPr marL="4839"/>
            <a:r>
              <a:rPr sz="381" b="1" i="1" dirty="0">
                <a:solidFill>
                  <a:srgbClr val="454540"/>
                </a:solidFill>
                <a:latin typeface="Century Gothic"/>
                <a:cs typeface="Century Gothic"/>
              </a:rPr>
              <a:t>LE</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STER</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Jérôme</a:t>
            </a:r>
            <a:endParaRPr sz="381">
              <a:latin typeface="Century Gothic"/>
              <a:cs typeface="Century Gothic"/>
            </a:endParaRPr>
          </a:p>
        </p:txBody>
      </p:sp>
      <p:sp>
        <p:nvSpPr>
          <p:cNvPr id="22" name="object 22"/>
          <p:cNvSpPr txBox="1"/>
          <p:nvPr/>
        </p:nvSpPr>
        <p:spPr>
          <a:xfrm>
            <a:off x="4938241" y="1413141"/>
            <a:ext cx="129661" cy="63491"/>
          </a:xfrm>
          <a:prstGeom prst="rect">
            <a:avLst/>
          </a:prstGeom>
        </p:spPr>
        <p:txBody>
          <a:bodyPr vert="horz" wrap="square" lIns="0" tIns="4838" rIns="0" bIns="0" rtlCol="0">
            <a:spAutoFit/>
          </a:bodyPr>
          <a:lstStyle/>
          <a:p>
            <a:pPr marL="4839">
              <a:spcBef>
                <a:spcPts val="38"/>
              </a:spcBef>
            </a:pPr>
            <a:r>
              <a:rPr sz="381" b="1" spc="-2" dirty="0">
                <a:solidFill>
                  <a:srgbClr val="7B7D4C"/>
                </a:solidFill>
                <a:latin typeface="Century Gothic"/>
                <a:cs typeface="Century Gothic"/>
              </a:rPr>
              <a:t>2C2B</a:t>
            </a:r>
            <a:endParaRPr sz="381">
              <a:latin typeface="Century Gothic"/>
              <a:cs typeface="Century Gothic"/>
            </a:endParaRPr>
          </a:p>
        </p:txBody>
      </p:sp>
      <p:sp>
        <p:nvSpPr>
          <p:cNvPr id="23" name="object 23"/>
          <p:cNvSpPr txBox="1"/>
          <p:nvPr/>
        </p:nvSpPr>
        <p:spPr>
          <a:xfrm>
            <a:off x="4938241" y="1529255"/>
            <a:ext cx="357293" cy="297914"/>
          </a:xfrm>
          <a:prstGeom prst="rect">
            <a:avLst/>
          </a:prstGeom>
        </p:spPr>
        <p:txBody>
          <a:bodyPr vert="horz" wrap="square" lIns="0" tIns="4838" rIns="0" bIns="0" rtlCol="0">
            <a:spAutoFit/>
          </a:bodyPr>
          <a:lstStyle/>
          <a:p>
            <a:pPr marL="4839">
              <a:spcBef>
                <a:spcPts val="38"/>
              </a:spcBef>
            </a:pPr>
            <a:r>
              <a:rPr sz="381" b="1" i="1" spc="-2" dirty="0">
                <a:solidFill>
                  <a:srgbClr val="454540"/>
                </a:solidFill>
                <a:latin typeface="Century Gothic"/>
                <a:cs typeface="Century Gothic"/>
              </a:rPr>
              <a:t>DEWASTE</a:t>
            </a:r>
            <a:r>
              <a:rPr sz="381" b="1" i="1" spc="-17" dirty="0">
                <a:solidFill>
                  <a:srgbClr val="454540"/>
                </a:solidFill>
                <a:latin typeface="Century Gothic"/>
                <a:cs typeface="Century Gothic"/>
              </a:rPr>
              <a:t> </a:t>
            </a:r>
            <a:r>
              <a:rPr sz="381" b="1" i="1" dirty="0">
                <a:solidFill>
                  <a:srgbClr val="454540"/>
                </a:solidFill>
                <a:latin typeface="Century Gothic"/>
                <a:cs typeface="Century Gothic"/>
              </a:rPr>
              <a:t>Lého</a:t>
            </a:r>
            <a:endParaRPr sz="381">
              <a:latin typeface="Century Gothic"/>
              <a:cs typeface="Century Gothic"/>
            </a:endParaRPr>
          </a:p>
          <a:p>
            <a:pPr marL="4839" marR="1935"/>
            <a:r>
              <a:rPr sz="381" b="1" i="1" dirty="0">
                <a:solidFill>
                  <a:srgbClr val="454540"/>
                </a:solidFill>
                <a:latin typeface="Century Gothic"/>
                <a:cs typeface="Century Gothic"/>
              </a:rPr>
              <a:t>GUENET Florent  MALLE Julien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WENGER Julien</a:t>
            </a:r>
            <a:endParaRPr sz="381">
              <a:latin typeface="Century Gothic"/>
              <a:cs typeface="Century Gothic"/>
            </a:endParaRPr>
          </a:p>
        </p:txBody>
      </p:sp>
      <p:sp>
        <p:nvSpPr>
          <p:cNvPr id="24" name="object 24"/>
          <p:cNvSpPr txBox="1"/>
          <p:nvPr/>
        </p:nvSpPr>
        <p:spPr>
          <a:xfrm>
            <a:off x="4938241" y="1819541"/>
            <a:ext cx="328264"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Men Cardinal</a:t>
            </a:r>
            <a:endParaRPr sz="381">
              <a:latin typeface="Century Gothic"/>
              <a:cs typeface="Century Gothic"/>
            </a:endParaRPr>
          </a:p>
        </p:txBody>
      </p:sp>
      <p:sp>
        <p:nvSpPr>
          <p:cNvPr id="25" name="object 25"/>
          <p:cNvSpPr txBox="1"/>
          <p:nvPr/>
        </p:nvSpPr>
        <p:spPr>
          <a:xfrm>
            <a:off x="4938241" y="1935654"/>
            <a:ext cx="393821" cy="239308"/>
          </a:xfrm>
          <a:prstGeom prst="rect">
            <a:avLst/>
          </a:prstGeom>
        </p:spPr>
        <p:txBody>
          <a:bodyPr vert="horz" wrap="square" lIns="0" tIns="4838" rIns="0" bIns="0" rtlCol="0">
            <a:spAutoFit/>
          </a:bodyPr>
          <a:lstStyle/>
          <a:p>
            <a:pPr marL="4839" marR="21048">
              <a:spcBef>
                <a:spcPts val="38"/>
              </a:spcBef>
            </a:pPr>
            <a:r>
              <a:rPr sz="381" b="1" i="1" spc="-2" dirty="0">
                <a:solidFill>
                  <a:srgbClr val="454540"/>
                </a:solidFill>
                <a:latin typeface="Century Gothic"/>
                <a:cs typeface="Century Gothic"/>
              </a:rPr>
              <a:t>BERTHO</a:t>
            </a:r>
            <a:r>
              <a:rPr sz="381" b="1" i="1" dirty="0">
                <a:solidFill>
                  <a:srgbClr val="454540"/>
                </a:solidFill>
                <a:latin typeface="Century Gothic"/>
                <a:cs typeface="Century Gothic"/>
              </a:rPr>
              <a:t>U </a:t>
            </a:r>
            <a:r>
              <a:rPr sz="381" b="1" i="1" spc="-2" dirty="0">
                <a:solidFill>
                  <a:srgbClr val="454540"/>
                </a:solidFill>
                <a:latin typeface="Century Gothic"/>
                <a:cs typeface="Century Gothic"/>
              </a:rPr>
              <a:t>Benoit  </a:t>
            </a:r>
            <a:r>
              <a:rPr sz="381" b="1" i="1" dirty="0">
                <a:solidFill>
                  <a:srgbClr val="454540"/>
                </a:solidFill>
                <a:latin typeface="Century Gothic"/>
                <a:cs typeface="Century Gothic"/>
              </a:rPr>
              <a:t>GOTTERI</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Teey</a:t>
            </a:r>
            <a:endParaRPr sz="381">
              <a:latin typeface="Century Gothic"/>
              <a:cs typeface="Century Gothic"/>
            </a:endParaRPr>
          </a:p>
          <a:p>
            <a:pPr marL="4839" marR="1935"/>
            <a:r>
              <a:rPr sz="381" b="1" i="1" dirty="0">
                <a:solidFill>
                  <a:srgbClr val="454540"/>
                </a:solidFill>
                <a:latin typeface="Century Gothic"/>
                <a:cs typeface="Century Gothic"/>
              </a:rPr>
              <a:t>GUIOTEL Lourent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HENR</a:t>
            </a:r>
            <a:r>
              <a:rPr sz="381" b="1" i="1" dirty="0">
                <a:solidFill>
                  <a:srgbClr val="454540"/>
                </a:solidFill>
                <a:latin typeface="Century Gothic"/>
                <a:cs typeface="Century Gothic"/>
              </a:rPr>
              <a:t>Y</a:t>
            </a:r>
            <a:r>
              <a:rPr sz="381" b="1" i="1" spc="-2" dirty="0">
                <a:solidFill>
                  <a:srgbClr val="454540"/>
                </a:solidFill>
                <a:latin typeface="Century Gothic"/>
                <a:cs typeface="Century Gothic"/>
              </a:rPr>
              <a:t> Benjamin</a:t>
            </a:r>
            <a:endParaRPr sz="381">
              <a:latin typeface="Century Gothic"/>
              <a:cs typeface="Century Gothic"/>
            </a:endParaRPr>
          </a:p>
        </p:txBody>
      </p:sp>
      <p:sp>
        <p:nvSpPr>
          <p:cNvPr id="26" name="object 26"/>
          <p:cNvSpPr txBox="1"/>
          <p:nvPr/>
        </p:nvSpPr>
        <p:spPr>
          <a:xfrm>
            <a:off x="4938241" y="2225940"/>
            <a:ext cx="187718" cy="63491"/>
          </a:xfrm>
          <a:prstGeom prst="rect">
            <a:avLst/>
          </a:prstGeom>
        </p:spPr>
        <p:txBody>
          <a:bodyPr vert="horz" wrap="square" lIns="0" tIns="4838" rIns="0" bIns="0" rtlCol="0">
            <a:spAutoFit/>
          </a:bodyPr>
          <a:lstStyle/>
          <a:p>
            <a:pPr marL="4839">
              <a:spcBef>
                <a:spcPts val="38"/>
              </a:spcBef>
            </a:pPr>
            <a:r>
              <a:rPr sz="381" b="1" i="1" dirty="0">
                <a:solidFill>
                  <a:srgbClr val="7B7D4C"/>
                </a:solidFill>
                <a:latin typeface="Century Gothic"/>
                <a:cs typeface="Century Gothic"/>
              </a:rPr>
              <a:t>FERATTE</a:t>
            </a:r>
            <a:endParaRPr sz="381">
              <a:latin typeface="Century Gothic"/>
              <a:cs typeface="Century Gothic"/>
            </a:endParaRPr>
          </a:p>
        </p:txBody>
      </p:sp>
      <p:sp>
        <p:nvSpPr>
          <p:cNvPr id="27" name="object 27"/>
          <p:cNvSpPr txBox="1"/>
          <p:nvPr/>
        </p:nvSpPr>
        <p:spPr>
          <a:xfrm>
            <a:off x="4938241" y="2342054"/>
            <a:ext cx="551785" cy="297914"/>
          </a:xfrm>
          <a:prstGeom prst="rect">
            <a:avLst/>
          </a:prstGeom>
        </p:spPr>
        <p:txBody>
          <a:bodyPr vert="horz" wrap="square" lIns="0" tIns="4838" rIns="0" bIns="0" rtlCol="0">
            <a:spAutoFit/>
          </a:bodyPr>
          <a:lstStyle/>
          <a:p>
            <a:pPr marL="4839" marR="1935">
              <a:spcBef>
                <a:spcPts val="38"/>
              </a:spcBef>
            </a:pPr>
            <a:r>
              <a:rPr sz="381" b="1" i="1" dirty="0">
                <a:solidFill>
                  <a:srgbClr val="454540"/>
                </a:solidFill>
                <a:latin typeface="Century Gothic"/>
                <a:cs typeface="Century Gothic"/>
              </a:rPr>
              <a:t>CAILLEBOTTE Sébastien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GUERRIER Jérémy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GUERRIER Jean-Claude  OLIVON</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Jean-Paul</a:t>
            </a:r>
            <a:endParaRPr sz="381">
              <a:latin typeface="Century Gothic"/>
              <a:cs typeface="Century Gothic"/>
            </a:endParaRPr>
          </a:p>
        </p:txBody>
      </p:sp>
      <p:sp>
        <p:nvSpPr>
          <p:cNvPr id="28" name="object 28"/>
          <p:cNvSpPr txBox="1"/>
          <p:nvPr/>
        </p:nvSpPr>
        <p:spPr>
          <a:xfrm>
            <a:off x="4938241" y="2632340"/>
            <a:ext cx="456958"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SPIE</a:t>
            </a:r>
            <a:r>
              <a:rPr sz="381" b="1" spc="-11" dirty="0">
                <a:solidFill>
                  <a:srgbClr val="7B7D4C"/>
                </a:solidFill>
                <a:latin typeface="Century Gothic"/>
                <a:cs typeface="Century Gothic"/>
              </a:rPr>
              <a:t> </a:t>
            </a:r>
            <a:r>
              <a:rPr sz="381" b="1" dirty="0">
                <a:solidFill>
                  <a:srgbClr val="7B7D4C"/>
                </a:solidFill>
                <a:latin typeface="Century Gothic"/>
                <a:cs typeface="Century Gothic"/>
              </a:rPr>
              <a:t>Ouest</a:t>
            </a:r>
            <a:r>
              <a:rPr sz="381" b="1" spc="-11" dirty="0">
                <a:solidFill>
                  <a:srgbClr val="7B7D4C"/>
                </a:solidFill>
                <a:latin typeface="Century Gothic"/>
                <a:cs typeface="Century Gothic"/>
              </a:rPr>
              <a:t> </a:t>
            </a:r>
            <a:r>
              <a:rPr sz="381" b="1" dirty="0">
                <a:solidFill>
                  <a:srgbClr val="7B7D4C"/>
                </a:solidFill>
                <a:latin typeface="Century Gothic"/>
                <a:cs typeface="Century Gothic"/>
              </a:rPr>
              <a:t>-</a:t>
            </a:r>
            <a:r>
              <a:rPr sz="381" b="1" spc="-11" dirty="0">
                <a:solidFill>
                  <a:srgbClr val="7B7D4C"/>
                </a:solidFill>
                <a:latin typeface="Century Gothic"/>
                <a:cs typeface="Century Gothic"/>
              </a:rPr>
              <a:t> </a:t>
            </a:r>
            <a:r>
              <a:rPr sz="381" b="1" dirty="0">
                <a:solidFill>
                  <a:srgbClr val="7B7D4C"/>
                </a:solidFill>
                <a:latin typeface="Century Gothic"/>
                <a:cs typeface="Century Gothic"/>
              </a:rPr>
              <a:t>Centre</a:t>
            </a:r>
            <a:endParaRPr sz="381">
              <a:latin typeface="Century Gothic"/>
              <a:cs typeface="Century Gothic"/>
            </a:endParaRPr>
          </a:p>
        </p:txBody>
      </p:sp>
      <p:sp>
        <p:nvSpPr>
          <p:cNvPr id="29" name="object 29"/>
          <p:cNvSpPr txBox="1"/>
          <p:nvPr/>
        </p:nvSpPr>
        <p:spPr>
          <a:xfrm>
            <a:off x="4938241" y="2748455"/>
            <a:ext cx="604278" cy="4113511"/>
          </a:xfrm>
          <a:prstGeom prst="rect">
            <a:avLst/>
          </a:prstGeom>
        </p:spPr>
        <p:txBody>
          <a:bodyPr vert="horz" wrap="square" lIns="0" tIns="4838" rIns="0" bIns="0" rtlCol="0">
            <a:spAutoFit/>
          </a:bodyPr>
          <a:lstStyle/>
          <a:p>
            <a:pPr marL="4839" marR="182177">
              <a:lnSpc>
                <a:spcPct val="108300"/>
              </a:lnSpc>
              <a:spcBef>
                <a:spcPts val="38"/>
              </a:spcBef>
            </a:pPr>
            <a:r>
              <a:rPr sz="381" b="1" i="1" dirty="0">
                <a:solidFill>
                  <a:srgbClr val="454540"/>
                </a:solidFill>
                <a:latin typeface="Century Gothic"/>
                <a:cs typeface="Century Gothic"/>
              </a:rPr>
              <a:t>EVRARD Christelle  </a:t>
            </a:r>
            <a:r>
              <a:rPr sz="381" b="1" i="1" spc="-2" dirty="0">
                <a:solidFill>
                  <a:srgbClr val="454540"/>
                </a:solidFill>
                <a:latin typeface="Century Gothic"/>
                <a:cs typeface="Century Gothic"/>
              </a:rPr>
              <a:t>HEMON Romain </a:t>
            </a:r>
            <a:r>
              <a:rPr sz="381" b="1" i="1" dirty="0">
                <a:solidFill>
                  <a:srgbClr val="454540"/>
                </a:solidFill>
                <a:latin typeface="Century Gothic"/>
                <a:cs typeface="Century Gothic"/>
              </a:rPr>
              <a:t> ARDIZZONE Flavio  TESSIER </a:t>
            </a:r>
            <a:r>
              <a:rPr sz="381" b="1" i="1" spc="-2" dirty="0">
                <a:solidFill>
                  <a:srgbClr val="454540"/>
                </a:solidFill>
                <a:latin typeface="Century Gothic"/>
                <a:cs typeface="Century Gothic"/>
              </a:rPr>
              <a:t>Pascal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BOULET </a:t>
            </a:r>
            <a:r>
              <a:rPr sz="381" b="1" i="1" dirty="0">
                <a:solidFill>
                  <a:srgbClr val="454540"/>
                </a:solidFill>
                <a:latin typeface="Century Gothic"/>
                <a:cs typeface="Century Gothic"/>
              </a:rPr>
              <a:t>Laurent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NIZAN Frederic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FOUCHER </a:t>
            </a:r>
            <a:r>
              <a:rPr sz="381" b="1" i="1" spc="-2" dirty="0">
                <a:solidFill>
                  <a:srgbClr val="454540"/>
                </a:solidFill>
                <a:latin typeface="Century Gothic"/>
                <a:cs typeface="Century Gothic"/>
              </a:rPr>
              <a:t>Regis </a:t>
            </a:r>
            <a:r>
              <a:rPr sz="381" b="1" i="1" dirty="0">
                <a:solidFill>
                  <a:srgbClr val="454540"/>
                </a:solidFill>
                <a:latin typeface="Century Gothic"/>
                <a:cs typeface="Century Gothic"/>
              </a:rPr>
              <a:t> TOM </a:t>
            </a:r>
            <a:r>
              <a:rPr sz="381" b="1" i="1" spc="-2" dirty="0">
                <a:solidFill>
                  <a:srgbClr val="454540"/>
                </a:solidFill>
                <a:latin typeface="Century Gothic"/>
                <a:cs typeface="Century Gothic"/>
              </a:rPr>
              <a:t>Yannick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PADOUILL</a:t>
            </a:r>
            <a:r>
              <a:rPr sz="381" b="1" i="1" dirty="0">
                <a:solidFill>
                  <a:srgbClr val="454540"/>
                </a:solidFill>
                <a:latin typeface="Century Gothic"/>
                <a:cs typeface="Century Gothic"/>
              </a:rPr>
              <a:t>E </a:t>
            </a:r>
            <a:r>
              <a:rPr sz="381" b="1" i="1" spc="-2" dirty="0">
                <a:solidFill>
                  <a:srgbClr val="454540"/>
                </a:solidFill>
                <a:latin typeface="Century Gothic"/>
                <a:cs typeface="Century Gothic"/>
              </a:rPr>
              <a:t>Kenan</a:t>
            </a:r>
            <a:endParaRPr sz="381">
              <a:latin typeface="Century Gothic"/>
              <a:cs typeface="Century Gothic"/>
            </a:endParaRPr>
          </a:p>
          <a:p>
            <a:pPr marL="4839" marR="151209">
              <a:lnSpc>
                <a:spcPct val="108300"/>
              </a:lnSpc>
            </a:pPr>
            <a:r>
              <a:rPr sz="381" b="1" i="1" spc="-2" dirty="0">
                <a:solidFill>
                  <a:srgbClr val="454540"/>
                </a:solidFill>
                <a:latin typeface="Century Gothic"/>
                <a:cs typeface="Century Gothic"/>
              </a:rPr>
              <a:t>PATURAUX </a:t>
            </a:r>
            <a:r>
              <a:rPr sz="381" b="1" i="1" dirty="0">
                <a:solidFill>
                  <a:srgbClr val="454540"/>
                </a:solidFill>
                <a:latin typeface="Century Gothic"/>
                <a:cs typeface="Century Gothic"/>
              </a:rPr>
              <a:t>Lilian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BOVIERE </a:t>
            </a:r>
            <a:r>
              <a:rPr sz="381" b="1" i="1" dirty="0">
                <a:solidFill>
                  <a:srgbClr val="454540"/>
                </a:solidFill>
                <a:latin typeface="Century Gothic"/>
                <a:cs typeface="Century Gothic"/>
              </a:rPr>
              <a:t>Julien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JOSSO Anthony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BRECHET </a:t>
            </a:r>
            <a:r>
              <a:rPr sz="381" b="1" i="1" dirty="0">
                <a:solidFill>
                  <a:srgbClr val="454540"/>
                </a:solidFill>
                <a:latin typeface="Century Gothic"/>
                <a:cs typeface="Century Gothic"/>
              </a:rPr>
              <a:t>Julien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JEHANNIN </a:t>
            </a:r>
            <a:r>
              <a:rPr sz="381" b="1" i="1" spc="-2" dirty="0">
                <a:solidFill>
                  <a:srgbClr val="454540"/>
                </a:solidFill>
                <a:latin typeface="Century Gothic"/>
                <a:cs typeface="Century Gothic"/>
              </a:rPr>
              <a:t>Regis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RUSSAOUE</a:t>
            </a:r>
            <a:r>
              <a:rPr sz="381" b="1" i="1" dirty="0">
                <a:solidFill>
                  <a:srgbClr val="454540"/>
                </a:solidFill>
                <a:latin typeface="Century Gothic"/>
                <a:cs typeface="Century Gothic"/>
              </a:rPr>
              <a:t>N Florian  SOLER William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LEMONNIER Olivier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DAVID </a:t>
            </a:r>
            <a:r>
              <a:rPr sz="381" b="1" i="1" dirty="0">
                <a:solidFill>
                  <a:srgbClr val="454540"/>
                </a:solidFill>
                <a:latin typeface="Century Gothic"/>
                <a:cs typeface="Century Gothic"/>
              </a:rPr>
              <a:t>Thierry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BRETEAU </a:t>
            </a:r>
            <a:r>
              <a:rPr sz="381" b="1" i="1" dirty="0">
                <a:solidFill>
                  <a:srgbClr val="454540"/>
                </a:solidFill>
                <a:latin typeface="Century Gothic"/>
                <a:cs typeface="Century Gothic"/>
              </a:rPr>
              <a:t>François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LEMEE</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Gwénolé</a:t>
            </a:r>
            <a:endParaRPr sz="381">
              <a:latin typeface="Century Gothic"/>
              <a:cs typeface="Century Gothic"/>
            </a:endParaRPr>
          </a:p>
          <a:p>
            <a:pPr marL="4839" marR="110564">
              <a:lnSpc>
                <a:spcPct val="108300"/>
              </a:lnSpc>
            </a:pPr>
            <a:r>
              <a:rPr sz="381" b="1" i="1" spc="-2" dirty="0">
                <a:solidFill>
                  <a:srgbClr val="454540"/>
                </a:solidFill>
                <a:latin typeface="Century Gothic"/>
                <a:cs typeface="Century Gothic"/>
              </a:rPr>
              <a:t>VAN</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LEMMENS</a:t>
            </a:r>
            <a:r>
              <a:rPr sz="381" b="1" i="1" spc="-17" dirty="0">
                <a:solidFill>
                  <a:srgbClr val="454540"/>
                </a:solidFill>
                <a:latin typeface="Century Gothic"/>
                <a:cs typeface="Century Gothic"/>
              </a:rPr>
              <a:t> </a:t>
            </a:r>
            <a:r>
              <a:rPr sz="381" b="1" i="1" dirty="0">
                <a:solidFill>
                  <a:srgbClr val="454540"/>
                </a:solidFill>
                <a:latin typeface="Century Gothic"/>
                <a:cs typeface="Century Gothic"/>
              </a:rPr>
              <a:t>Ingrid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VERGER </a:t>
            </a:r>
            <a:r>
              <a:rPr sz="381" b="1" i="1" dirty="0">
                <a:solidFill>
                  <a:srgbClr val="454540"/>
                </a:solidFill>
                <a:latin typeface="Century Gothic"/>
                <a:cs typeface="Century Gothic"/>
              </a:rPr>
              <a:t>Mickael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FAVRAULT</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Rémi</a:t>
            </a:r>
            <a:endParaRPr sz="381">
              <a:latin typeface="Century Gothic"/>
              <a:cs typeface="Century Gothic"/>
            </a:endParaRPr>
          </a:p>
          <a:p>
            <a:pPr marL="4839" marR="108629">
              <a:lnSpc>
                <a:spcPct val="108300"/>
              </a:lnSpc>
            </a:pPr>
            <a:r>
              <a:rPr sz="381" b="1" i="1" dirty="0">
                <a:solidFill>
                  <a:srgbClr val="454540"/>
                </a:solidFill>
                <a:latin typeface="Century Gothic"/>
                <a:cs typeface="Century Gothic"/>
              </a:rPr>
              <a:t>GESLIN Grégory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MORIN Esteban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PAUTREL Damien </a:t>
            </a:r>
            <a:r>
              <a:rPr sz="381" b="1" i="1" dirty="0">
                <a:solidFill>
                  <a:srgbClr val="454540"/>
                </a:solidFill>
                <a:latin typeface="Century Gothic"/>
                <a:cs typeface="Century Gothic"/>
              </a:rPr>
              <a:t> GALMEL </a:t>
            </a:r>
            <a:r>
              <a:rPr sz="381" b="1" i="1" spc="-2" dirty="0">
                <a:solidFill>
                  <a:srgbClr val="454540"/>
                </a:solidFill>
                <a:latin typeface="Century Gothic"/>
                <a:cs typeface="Century Gothic"/>
              </a:rPr>
              <a:t>Patrick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YVIQUE</a:t>
            </a:r>
            <a:r>
              <a:rPr sz="381" b="1" i="1" dirty="0">
                <a:solidFill>
                  <a:srgbClr val="454540"/>
                </a:solidFill>
                <a:latin typeface="Century Gothic"/>
                <a:cs typeface="Century Gothic"/>
              </a:rPr>
              <a:t>L Marie-Anne  SICHET</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Eric</a:t>
            </a:r>
            <a:endParaRPr sz="381">
              <a:latin typeface="Century Gothic"/>
              <a:cs typeface="Century Gothic"/>
            </a:endParaRPr>
          </a:p>
          <a:p>
            <a:pPr marL="4839" marR="212177">
              <a:lnSpc>
                <a:spcPct val="108300"/>
              </a:lnSpc>
            </a:pPr>
            <a:r>
              <a:rPr sz="381" b="1" i="1" spc="-2" dirty="0">
                <a:solidFill>
                  <a:srgbClr val="454540"/>
                </a:solidFill>
                <a:latin typeface="Century Gothic"/>
                <a:cs typeface="Century Gothic"/>
              </a:rPr>
              <a:t>HASCOE</a:t>
            </a:r>
            <a:r>
              <a:rPr sz="381" b="1" i="1" dirty="0">
                <a:solidFill>
                  <a:srgbClr val="454540"/>
                </a:solidFill>
                <a:latin typeface="Century Gothic"/>
                <a:cs typeface="Century Gothic"/>
              </a:rPr>
              <a:t>T</a:t>
            </a:r>
            <a:r>
              <a:rPr sz="381" b="1" i="1" spc="-2" dirty="0">
                <a:solidFill>
                  <a:srgbClr val="454540"/>
                </a:solidFill>
                <a:latin typeface="Century Gothic"/>
                <a:cs typeface="Century Gothic"/>
              </a:rPr>
              <a:t> Ronan  </a:t>
            </a:r>
            <a:r>
              <a:rPr sz="381" b="1" i="1" dirty="0">
                <a:solidFill>
                  <a:srgbClr val="454540"/>
                </a:solidFill>
                <a:latin typeface="Century Gothic"/>
                <a:cs typeface="Century Gothic"/>
              </a:rPr>
              <a:t>LE </a:t>
            </a:r>
            <a:r>
              <a:rPr sz="381" b="1" i="1" spc="-2" dirty="0">
                <a:solidFill>
                  <a:srgbClr val="454540"/>
                </a:solidFill>
                <a:latin typeface="Century Gothic"/>
                <a:cs typeface="Century Gothic"/>
              </a:rPr>
              <a:t>ROY Renan </a:t>
            </a:r>
            <a:r>
              <a:rPr sz="381" b="1" i="1" dirty="0">
                <a:solidFill>
                  <a:srgbClr val="454540"/>
                </a:solidFill>
                <a:latin typeface="Century Gothic"/>
                <a:cs typeface="Century Gothic"/>
              </a:rPr>
              <a:t> FLORIS Charles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PERRO</a:t>
            </a:r>
            <a:r>
              <a:rPr sz="381" b="1" i="1" dirty="0">
                <a:solidFill>
                  <a:srgbClr val="454540"/>
                </a:solidFill>
                <a:latin typeface="Century Gothic"/>
                <a:cs typeface="Century Gothic"/>
              </a:rPr>
              <a:t>N </a:t>
            </a:r>
            <a:r>
              <a:rPr sz="381" b="1" i="1" spc="-2" dirty="0">
                <a:solidFill>
                  <a:srgbClr val="454540"/>
                </a:solidFill>
                <a:latin typeface="Century Gothic"/>
                <a:cs typeface="Century Gothic"/>
              </a:rPr>
              <a:t>Philippe  </a:t>
            </a:r>
            <a:r>
              <a:rPr sz="381" b="1" i="1" dirty="0">
                <a:solidFill>
                  <a:srgbClr val="454540"/>
                </a:solidFill>
                <a:latin typeface="Century Gothic"/>
                <a:cs typeface="Century Gothic"/>
              </a:rPr>
              <a:t>JOBARD</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Pierre</a:t>
            </a:r>
            <a:endParaRPr sz="381">
              <a:latin typeface="Century Gothic"/>
              <a:cs typeface="Century Gothic"/>
            </a:endParaRPr>
          </a:p>
          <a:p>
            <a:pPr marL="4839" marR="69919">
              <a:lnSpc>
                <a:spcPct val="108300"/>
              </a:lnSpc>
            </a:pPr>
            <a:r>
              <a:rPr sz="381" b="1" i="1" spc="-2" dirty="0">
                <a:solidFill>
                  <a:srgbClr val="454540"/>
                </a:solidFill>
                <a:latin typeface="Century Gothic"/>
                <a:cs typeface="Century Gothic"/>
              </a:rPr>
              <a:t>HUAUM</a:t>
            </a:r>
            <a:r>
              <a:rPr sz="381" b="1" i="1" dirty="0">
                <a:solidFill>
                  <a:srgbClr val="454540"/>
                </a:solidFill>
                <a:latin typeface="Century Gothic"/>
                <a:cs typeface="Century Gothic"/>
              </a:rPr>
              <a:t>E</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Jean-Charles  </a:t>
            </a:r>
            <a:r>
              <a:rPr sz="381" b="1" i="1" spc="-2" dirty="0">
                <a:solidFill>
                  <a:srgbClr val="454540"/>
                </a:solidFill>
                <a:latin typeface="Century Gothic"/>
                <a:cs typeface="Century Gothic"/>
              </a:rPr>
              <a:t>BUSSI Xavier</a:t>
            </a:r>
            <a:endParaRPr sz="381">
              <a:latin typeface="Century Gothic"/>
              <a:cs typeface="Century Gothic"/>
            </a:endParaRPr>
          </a:p>
          <a:p>
            <a:pPr marL="4839" marR="95806">
              <a:lnSpc>
                <a:spcPct val="108300"/>
              </a:lnSpc>
            </a:pPr>
            <a:r>
              <a:rPr sz="381" b="1" i="1" spc="-2" dirty="0">
                <a:solidFill>
                  <a:srgbClr val="454540"/>
                </a:solidFill>
                <a:latin typeface="Century Gothic"/>
                <a:cs typeface="Century Gothic"/>
              </a:rPr>
              <a:t>BERNAL </a:t>
            </a:r>
            <a:r>
              <a:rPr sz="381" b="1" i="1" dirty="0">
                <a:solidFill>
                  <a:srgbClr val="454540"/>
                </a:solidFill>
                <a:latin typeface="Century Gothic"/>
                <a:cs typeface="Century Gothic"/>
              </a:rPr>
              <a:t>Soazig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LARDEUX Anne-Marie  EDDOUH </a:t>
            </a:r>
            <a:r>
              <a:rPr sz="381" b="1" i="1" spc="-2" dirty="0">
                <a:solidFill>
                  <a:srgbClr val="454540"/>
                </a:solidFill>
                <a:latin typeface="Century Gothic"/>
                <a:cs typeface="Century Gothic"/>
              </a:rPr>
              <a:t>Hicham </a:t>
            </a:r>
            <a:r>
              <a:rPr sz="381" b="1" i="1" dirty="0">
                <a:solidFill>
                  <a:srgbClr val="454540"/>
                </a:solidFill>
                <a:latin typeface="Century Gothic"/>
                <a:cs typeface="Century Gothic"/>
              </a:rPr>
              <a:t> LEMOINE</a:t>
            </a:r>
            <a:r>
              <a:rPr sz="381" b="1" i="1" spc="105" dirty="0">
                <a:solidFill>
                  <a:srgbClr val="454540"/>
                </a:solidFill>
                <a:latin typeface="Century Gothic"/>
                <a:cs typeface="Century Gothic"/>
              </a:rPr>
              <a:t> </a:t>
            </a:r>
            <a:r>
              <a:rPr sz="381" b="1" i="1" dirty="0">
                <a:solidFill>
                  <a:srgbClr val="454540"/>
                </a:solidFill>
                <a:latin typeface="Century Gothic"/>
                <a:cs typeface="Century Gothic"/>
              </a:rPr>
              <a:t>Louis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LANOE</a:t>
            </a:r>
            <a:r>
              <a:rPr sz="381" b="1" i="1" spc="105" dirty="0">
                <a:solidFill>
                  <a:srgbClr val="454540"/>
                </a:solidFill>
                <a:latin typeface="Century Gothic"/>
                <a:cs typeface="Century Gothic"/>
              </a:rPr>
              <a:t> </a:t>
            </a:r>
            <a:r>
              <a:rPr sz="381" b="1" i="1" dirty="0">
                <a:solidFill>
                  <a:srgbClr val="454540"/>
                </a:solidFill>
                <a:latin typeface="Century Gothic"/>
                <a:cs typeface="Century Gothic"/>
              </a:rPr>
              <a:t>Gurvan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ALLEIX</a:t>
            </a:r>
            <a:r>
              <a:rPr sz="381" b="1" i="1" spc="105" dirty="0">
                <a:solidFill>
                  <a:srgbClr val="454540"/>
                </a:solidFill>
                <a:latin typeface="Century Gothic"/>
                <a:cs typeface="Century Gothic"/>
              </a:rPr>
              <a:t> </a:t>
            </a:r>
            <a:r>
              <a:rPr sz="381" b="1" i="1" dirty="0">
                <a:solidFill>
                  <a:srgbClr val="454540"/>
                </a:solidFill>
                <a:latin typeface="Century Gothic"/>
                <a:cs typeface="Century Gothic"/>
              </a:rPr>
              <a:t>Samuel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HARAF</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M’hamed</a:t>
            </a:r>
            <a:endParaRPr sz="381">
              <a:latin typeface="Century Gothic"/>
              <a:cs typeface="Century Gothic"/>
            </a:endParaRPr>
          </a:p>
          <a:p>
            <a:pPr marL="4839" marR="1935">
              <a:lnSpc>
                <a:spcPct val="108300"/>
              </a:lnSpc>
            </a:pPr>
            <a:r>
              <a:rPr sz="381" b="1" i="1" dirty="0">
                <a:solidFill>
                  <a:srgbClr val="454540"/>
                </a:solidFill>
                <a:latin typeface="Century Gothic"/>
                <a:cs typeface="Century Gothic"/>
              </a:rPr>
              <a:t>LE </a:t>
            </a:r>
            <a:r>
              <a:rPr sz="381" b="1" i="1" spc="-2" dirty="0">
                <a:solidFill>
                  <a:srgbClr val="454540"/>
                </a:solidFill>
                <a:latin typeface="Century Gothic"/>
                <a:cs typeface="Century Gothic"/>
              </a:rPr>
              <a:t>HENANFF Dominique </a:t>
            </a:r>
            <a:r>
              <a:rPr sz="381" b="1" i="1" dirty="0">
                <a:solidFill>
                  <a:srgbClr val="454540"/>
                </a:solidFill>
                <a:latin typeface="Century Gothic"/>
                <a:cs typeface="Century Gothic"/>
              </a:rPr>
              <a:t> FICHOU Jean-Luc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GUYOMARD Alexandre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VANG </a:t>
            </a:r>
            <a:r>
              <a:rPr sz="381" b="1" i="1" dirty="0">
                <a:solidFill>
                  <a:srgbClr val="454540"/>
                </a:solidFill>
                <a:latin typeface="Century Gothic"/>
                <a:cs typeface="Century Gothic"/>
              </a:rPr>
              <a:t>William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BOISGERAULT </a:t>
            </a:r>
            <a:r>
              <a:rPr sz="381" b="1" i="1" dirty="0">
                <a:solidFill>
                  <a:srgbClr val="454540"/>
                </a:solidFill>
                <a:latin typeface="Century Gothic"/>
                <a:cs typeface="Century Gothic"/>
              </a:rPr>
              <a:t>Maxence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CHRETIEN Jeremie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GARREAU Olivier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ABDELJABAR</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B</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Mohamed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BRAULT</a:t>
            </a:r>
            <a:r>
              <a:rPr sz="381" b="1" i="1" spc="118" dirty="0">
                <a:solidFill>
                  <a:srgbClr val="454540"/>
                </a:solidFill>
                <a:latin typeface="Century Gothic"/>
                <a:cs typeface="Century Gothic"/>
              </a:rPr>
              <a:t> </a:t>
            </a:r>
            <a:r>
              <a:rPr sz="381" b="1" i="1" dirty="0">
                <a:solidFill>
                  <a:srgbClr val="454540"/>
                </a:solidFill>
                <a:latin typeface="Century Gothic"/>
                <a:cs typeface="Century Gothic"/>
              </a:rPr>
              <a:t>Alexandre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ALBERT</a:t>
            </a:r>
            <a:r>
              <a:rPr sz="381" b="1" i="1" spc="105" dirty="0">
                <a:solidFill>
                  <a:srgbClr val="454540"/>
                </a:solidFill>
                <a:latin typeface="Century Gothic"/>
                <a:cs typeface="Century Gothic"/>
              </a:rPr>
              <a:t> </a:t>
            </a:r>
            <a:r>
              <a:rPr sz="381" b="1" i="1" dirty="0">
                <a:solidFill>
                  <a:srgbClr val="454540"/>
                </a:solidFill>
                <a:latin typeface="Century Gothic"/>
                <a:cs typeface="Century Gothic"/>
              </a:rPr>
              <a:t>Olivier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GUILLAUME Mélanie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BELLAY </a:t>
            </a:r>
            <a:r>
              <a:rPr sz="381" b="1" i="1" dirty="0">
                <a:solidFill>
                  <a:srgbClr val="454540"/>
                </a:solidFill>
                <a:latin typeface="Century Gothic"/>
                <a:cs typeface="Century Gothic"/>
              </a:rPr>
              <a:t>Olivier</a:t>
            </a:r>
            <a:endParaRPr sz="381">
              <a:latin typeface="Century Gothic"/>
              <a:cs typeface="Century Gothic"/>
            </a:endParaRPr>
          </a:p>
          <a:p>
            <a:pPr marL="4839" marR="138629">
              <a:lnSpc>
                <a:spcPct val="108300"/>
              </a:lnSpc>
            </a:pPr>
            <a:r>
              <a:rPr sz="381" b="1" i="1" spc="-2" dirty="0">
                <a:solidFill>
                  <a:srgbClr val="454540"/>
                </a:solidFill>
                <a:latin typeface="Century Gothic"/>
                <a:cs typeface="Century Gothic"/>
              </a:rPr>
              <a:t>VIGNERO</a:t>
            </a:r>
            <a:r>
              <a:rPr sz="381" b="1" i="1" dirty="0">
                <a:solidFill>
                  <a:srgbClr val="454540"/>
                </a:solidFill>
                <a:latin typeface="Century Gothic"/>
                <a:cs typeface="Century Gothic"/>
              </a:rPr>
              <a:t>N</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Frédéric  LERAY</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Bertrand</a:t>
            </a:r>
            <a:endParaRPr sz="381">
              <a:latin typeface="Century Gothic"/>
              <a:cs typeface="Century Gothic"/>
            </a:endParaRPr>
          </a:p>
          <a:p>
            <a:pPr marL="4839" marR="73790">
              <a:lnSpc>
                <a:spcPct val="108300"/>
              </a:lnSpc>
            </a:pPr>
            <a:r>
              <a:rPr sz="381" b="1" i="1" spc="-2" dirty="0">
                <a:solidFill>
                  <a:srgbClr val="454540"/>
                </a:solidFill>
                <a:latin typeface="Century Gothic"/>
                <a:cs typeface="Century Gothic"/>
              </a:rPr>
              <a:t>VAN</a:t>
            </a:r>
            <a:r>
              <a:rPr sz="381" b="1" i="1" spc="-19" dirty="0">
                <a:solidFill>
                  <a:srgbClr val="454540"/>
                </a:solidFill>
                <a:latin typeface="Century Gothic"/>
                <a:cs typeface="Century Gothic"/>
              </a:rPr>
              <a:t> </a:t>
            </a:r>
            <a:r>
              <a:rPr sz="381" b="1" i="1" spc="-2" dirty="0">
                <a:solidFill>
                  <a:srgbClr val="454540"/>
                </a:solidFill>
                <a:latin typeface="Century Gothic"/>
                <a:cs typeface="Century Gothic"/>
              </a:rPr>
              <a:t>DAMME</a:t>
            </a:r>
            <a:r>
              <a:rPr sz="381" b="1" i="1" spc="-17" dirty="0">
                <a:solidFill>
                  <a:srgbClr val="454540"/>
                </a:solidFill>
                <a:latin typeface="Century Gothic"/>
                <a:cs typeface="Century Gothic"/>
              </a:rPr>
              <a:t> </a:t>
            </a:r>
            <a:r>
              <a:rPr sz="381" b="1" i="1" dirty="0">
                <a:solidFill>
                  <a:srgbClr val="454540"/>
                </a:solidFill>
                <a:latin typeface="Century Gothic"/>
                <a:cs typeface="Century Gothic"/>
              </a:rPr>
              <a:t>Grégoire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MAUXION </a:t>
            </a:r>
            <a:r>
              <a:rPr sz="381" b="1" i="1" spc="-2" dirty="0">
                <a:solidFill>
                  <a:srgbClr val="454540"/>
                </a:solidFill>
                <a:latin typeface="Century Gothic"/>
                <a:cs typeface="Century Gothic"/>
              </a:rPr>
              <a:t>Dominique </a:t>
            </a:r>
            <a:r>
              <a:rPr sz="381" b="1" i="1" dirty="0">
                <a:solidFill>
                  <a:srgbClr val="454540"/>
                </a:solidFill>
                <a:latin typeface="Century Gothic"/>
                <a:cs typeface="Century Gothic"/>
              </a:rPr>
              <a:t> SAINT MAXIN Julien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TESSIER</a:t>
            </a:r>
            <a:r>
              <a:rPr sz="381" b="1" i="1" spc="23" dirty="0">
                <a:solidFill>
                  <a:srgbClr val="454540"/>
                </a:solidFill>
                <a:latin typeface="Century Gothic"/>
                <a:cs typeface="Century Gothic"/>
              </a:rPr>
              <a:t> </a:t>
            </a:r>
            <a:r>
              <a:rPr sz="381" b="1" i="1" dirty="0">
                <a:solidFill>
                  <a:srgbClr val="454540"/>
                </a:solidFill>
                <a:latin typeface="Century Gothic"/>
                <a:cs typeface="Century Gothic"/>
              </a:rPr>
              <a:t>Jerome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BARON</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Vanessa</a:t>
            </a:r>
            <a:endParaRPr sz="381">
              <a:latin typeface="Century Gothic"/>
              <a:cs typeface="Century Gothic"/>
            </a:endParaRPr>
          </a:p>
        </p:txBody>
      </p:sp>
      <p:sp>
        <p:nvSpPr>
          <p:cNvPr id="30" name="object 30"/>
          <p:cNvSpPr txBox="1"/>
          <p:nvPr/>
        </p:nvSpPr>
        <p:spPr>
          <a:xfrm>
            <a:off x="6369350" y="493903"/>
            <a:ext cx="517918" cy="63491"/>
          </a:xfrm>
          <a:prstGeom prst="rect">
            <a:avLst/>
          </a:prstGeom>
        </p:spPr>
        <p:txBody>
          <a:bodyPr vert="horz" wrap="square" lIns="0" tIns="4838" rIns="0" bIns="0" rtlCol="0">
            <a:spAutoFit/>
          </a:bodyPr>
          <a:lstStyle/>
          <a:p>
            <a:pPr marL="4839">
              <a:spcBef>
                <a:spcPts val="38"/>
              </a:spcBef>
            </a:pPr>
            <a:r>
              <a:rPr sz="381" b="1" spc="-2" dirty="0">
                <a:solidFill>
                  <a:srgbClr val="7B7D4C"/>
                </a:solidFill>
                <a:latin typeface="Century Gothic"/>
                <a:cs typeface="Century Gothic"/>
              </a:rPr>
              <a:t>PAVAGE</a:t>
            </a:r>
            <a:r>
              <a:rPr sz="381" b="1" spc="-15" dirty="0">
                <a:solidFill>
                  <a:srgbClr val="7B7D4C"/>
                </a:solidFill>
                <a:latin typeface="Century Gothic"/>
                <a:cs typeface="Century Gothic"/>
              </a:rPr>
              <a:t> </a:t>
            </a:r>
            <a:r>
              <a:rPr sz="381" b="1" dirty="0">
                <a:solidFill>
                  <a:srgbClr val="7B7D4C"/>
                </a:solidFill>
                <a:latin typeface="Century Gothic"/>
                <a:cs typeface="Century Gothic"/>
              </a:rPr>
              <a:t>ET</a:t>
            </a:r>
            <a:r>
              <a:rPr sz="381" b="1" spc="-15" dirty="0">
                <a:solidFill>
                  <a:srgbClr val="7B7D4C"/>
                </a:solidFill>
                <a:latin typeface="Century Gothic"/>
                <a:cs typeface="Century Gothic"/>
              </a:rPr>
              <a:t> </a:t>
            </a:r>
            <a:r>
              <a:rPr sz="381" b="1" dirty="0">
                <a:solidFill>
                  <a:srgbClr val="7B7D4C"/>
                </a:solidFill>
                <a:latin typeface="Century Gothic"/>
                <a:cs typeface="Century Gothic"/>
              </a:rPr>
              <a:t>CRÉATION</a:t>
            </a:r>
            <a:endParaRPr sz="381">
              <a:latin typeface="Century Gothic"/>
              <a:cs typeface="Century Gothic"/>
            </a:endParaRPr>
          </a:p>
        </p:txBody>
      </p:sp>
      <p:sp>
        <p:nvSpPr>
          <p:cNvPr id="31" name="object 31"/>
          <p:cNvSpPr txBox="1"/>
          <p:nvPr/>
        </p:nvSpPr>
        <p:spPr>
          <a:xfrm>
            <a:off x="2265729" y="495402"/>
            <a:ext cx="1419739" cy="63619"/>
          </a:xfrm>
          <a:prstGeom prst="rect">
            <a:avLst/>
          </a:prstGeom>
        </p:spPr>
        <p:txBody>
          <a:bodyPr vert="horz" wrap="square" lIns="0" tIns="4838" rIns="0" bIns="0" rtlCol="0">
            <a:spAutoFit/>
          </a:bodyPr>
          <a:lstStyle/>
          <a:p>
            <a:pPr marL="4839">
              <a:spcBef>
                <a:spcPts val="38"/>
              </a:spcBef>
              <a:tabLst>
                <a:tab pos="1031611" algn="l"/>
              </a:tabLst>
            </a:pPr>
            <a:r>
              <a:rPr sz="572" b="1" baseline="2777" dirty="0">
                <a:solidFill>
                  <a:srgbClr val="7B7D4C"/>
                </a:solidFill>
                <a:latin typeface="Century Gothic"/>
                <a:cs typeface="Century Gothic"/>
              </a:rPr>
              <a:t>SYLVA CONSEIL	</a:t>
            </a:r>
            <a:r>
              <a:rPr sz="381" b="1" i="1" spc="-2" dirty="0">
                <a:solidFill>
                  <a:srgbClr val="454540"/>
                </a:solidFill>
                <a:latin typeface="Century Gothic"/>
                <a:cs typeface="Century Gothic"/>
              </a:rPr>
              <a:t>DUMON</a:t>
            </a:r>
            <a:r>
              <a:rPr sz="381" b="1" i="1" dirty="0">
                <a:solidFill>
                  <a:srgbClr val="454540"/>
                </a:solidFill>
                <a:latin typeface="Century Gothic"/>
                <a:cs typeface="Century Gothic"/>
              </a:rPr>
              <a:t>T</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Sylvain</a:t>
            </a:r>
            <a:endParaRPr sz="381">
              <a:latin typeface="Century Gothic"/>
              <a:cs typeface="Century Gothic"/>
            </a:endParaRPr>
          </a:p>
        </p:txBody>
      </p:sp>
      <p:sp>
        <p:nvSpPr>
          <p:cNvPr id="32" name="object 32"/>
          <p:cNvSpPr txBox="1"/>
          <p:nvPr/>
        </p:nvSpPr>
        <p:spPr>
          <a:xfrm>
            <a:off x="6369349" y="624531"/>
            <a:ext cx="461554" cy="338658"/>
          </a:xfrm>
          <a:prstGeom prst="rect">
            <a:avLst/>
          </a:prstGeom>
        </p:spPr>
        <p:txBody>
          <a:bodyPr vert="horz" wrap="square" lIns="0" tIns="10644" rIns="0" bIns="0" rtlCol="0">
            <a:spAutoFit/>
          </a:bodyPr>
          <a:lstStyle/>
          <a:p>
            <a:pPr marL="4839" marR="1935">
              <a:lnSpc>
                <a:spcPts val="419"/>
              </a:lnSpc>
              <a:spcBef>
                <a:spcPts val="84"/>
              </a:spcBef>
            </a:pPr>
            <a:r>
              <a:rPr sz="381" b="1" i="1" spc="-2" dirty="0">
                <a:solidFill>
                  <a:srgbClr val="454540"/>
                </a:solidFill>
                <a:latin typeface="Century Gothic"/>
                <a:cs typeface="Century Gothic"/>
              </a:rPr>
              <a:t>PATIS </a:t>
            </a:r>
            <a:r>
              <a:rPr sz="381" b="1" i="1" dirty="0">
                <a:solidFill>
                  <a:srgbClr val="454540"/>
                </a:solidFill>
                <a:latin typeface="Century Gothic"/>
                <a:cs typeface="Century Gothic"/>
              </a:rPr>
              <a:t>Sylvain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RACHID Kamal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HELLEUX Yannick </a:t>
            </a:r>
            <a:r>
              <a:rPr sz="381" b="1" i="1" dirty="0">
                <a:solidFill>
                  <a:srgbClr val="454540"/>
                </a:solidFill>
                <a:latin typeface="Century Gothic"/>
                <a:cs typeface="Century Gothic"/>
              </a:rPr>
              <a:t> FROMONT Aurélien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ROULLIAU</a:t>
            </a:r>
            <a:r>
              <a:rPr sz="381" b="1" i="1" dirty="0">
                <a:solidFill>
                  <a:srgbClr val="454540"/>
                </a:solidFill>
                <a:latin typeface="Century Gothic"/>
                <a:cs typeface="Century Gothic"/>
              </a:rPr>
              <a:t>X </a:t>
            </a:r>
            <a:r>
              <a:rPr sz="381" b="1" i="1" spc="-2" dirty="0">
                <a:solidFill>
                  <a:srgbClr val="454540"/>
                </a:solidFill>
                <a:latin typeface="Century Gothic"/>
                <a:cs typeface="Century Gothic"/>
              </a:rPr>
              <a:t>Bernard</a:t>
            </a:r>
            <a:endParaRPr sz="381">
              <a:latin typeface="Century Gothic"/>
              <a:cs typeface="Century Gothic"/>
            </a:endParaRPr>
          </a:p>
          <a:p>
            <a:pPr marL="4839">
              <a:spcBef>
                <a:spcPts val="145"/>
              </a:spcBef>
            </a:pPr>
            <a:r>
              <a:rPr sz="381" b="1" i="1" spc="-2" dirty="0">
                <a:solidFill>
                  <a:srgbClr val="454540"/>
                </a:solidFill>
                <a:latin typeface="Century Gothic"/>
                <a:cs typeface="Century Gothic"/>
              </a:rPr>
              <a:t>REDOUTE</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Damien</a:t>
            </a:r>
            <a:endParaRPr sz="381">
              <a:latin typeface="Century Gothic"/>
              <a:cs typeface="Century Gothic"/>
            </a:endParaRPr>
          </a:p>
        </p:txBody>
      </p:sp>
      <p:sp>
        <p:nvSpPr>
          <p:cNvPr id="33" name="object 33"/>
          <p:cNvSpPr txBox="1"/>
          <p:nvPr/>
        </p:nvSpPr>
        <p:spPr>
          <a:xfrm>
            <a:off x="6369349" y="1030931"/>
            <a:ext cx="201265" cy="63491"/>
          </a:xfrm>
          <a:prstGeom prst="rect">
            <a:avLst/>
          </a:prstGeom>
        </p:spPr>
        <p:txBody>
          <a:bodyPr vert="horz" wrap="square" lIns="0" tIns="4838" rIns="0" bIns="0" rtlCol="0">
            <a:spAutoFit/>
          </a:bodyPr>
          <a:lstStyle/>
          <a:p>
            <a:pPr marL="4839">
              <a:spcBef>
                <a:spcPts val="38"/>
              </a:spcBef>
            </a:pPr>
            <a:r>
              <a:rPr sz="381" b="1" spc="-2" dirty="0">
                <a:solidFill>
                  <a:srgbClr val="7B7D4C"/>
                </a:solidFill>
                <a:latin typeface="Century Gothic"/>
                <a:cs typeface="Century Gothic"/>
              </a:rPr>
              <a:t>VALLOIS</a:t>
            </a:r>
            <a:endParaRPr sz="381">
              <a:latin typeface="Century Gothic"/>
              <a:cs typeface="Century Gothic"/>
            </a:endParaRPr>
          </a:p>
        </p:txBody>
      </p:sp>
      <p:sp>
        <p:nvSpPr>
          <p:cNvPr id="34" name="object 34"/>
          <p:cNvSpPr txBox="1"/>
          <p:nvPr/>
        </p:nvSpPr>
        <p:spPr>
          <a:xfrm>
            <a:off x="6369315" y="1147046"/>
            <a:ext cx="654352" cy="5410596"/>
          </a:xfrm>
          <a:prstGeom prst="rect">
            <a:avLst/>
          </a:prstGeom>
        </p:spPr>
        <p:txBody>
          <a:bodyPr vert="horz" wrap="square" lIns="0" tIns="4838" rIns="0" bIns="0" rtlCol="0">
            <a:spAutoFit/>
          </a:bodyPr>
          <a:lstStyle/>
          <a:p>
            <a:pPr marL="4839">
              <a:spcBef>
                <a:spcPts val="38"/>
              </a:spcBef>
            </a:pPr>
            <a:r>
              <a:rPr sz="381" b="1" i="1" spc="-2" dirty="0">
                <a:solidFill>
                  <a:srgbClr val="454540"/>
                </a:solidFill>
                <a:latin typeface="Century Gothic"/>
                <a:cs typeface="Century Gothic"/>
              </a:rPr>
              <a:t>BOULANGER</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Valentin</a:t>
            </a:r>
            <a:endParaRPr sz="381">
              <a:latin typeface="Century Gothic"/>
              <a:cs typeface="Century Gothic"/>
            </a:endParaRPr>
          </a:p>
          <a:p>
            <a:pPr marL="4839">
              <a:spcBef>
                <a:spcPts val="305"/>
              </a:spcBef>
            </a:pPr>
            <a:r>
              <a:rPr sz="381" b="1" spc="-2" dirty="0">
                <a:solidFill>
                  <a:srgbClr val="7B7D4C"/>
                </a:solidFill>
                <a:latin typeface="Century Gothic"/>
                <a:cs typeface="Century Gothic"/>
              </a:rPr>
              <a:t>PERRIN</a:t>
            </a:r>
            <a:endParaRPr sz="381">
              <a:latin typeface="Century Gothic"/>
              <a:cs typeface="Century Gothic"/>
            </a:endParaRPr>
          </a:p>
          <a:p>
            <a:pPr marL="4839" marR="218709">
              <a:lnSpc>
                <a:spcPts val="381"/>
              </a:lnSpc>
              <a:spcBef>
                <a:spcPts val="381"/>
              </a:spcBef>
            </a:pPr>
            <a:r>
              <a:rPr sz="381" b="1" i="1" spc="-2" dirty="0">
                <a:solidFill>
                  <a:srgbClr val="454540"/>
                </a:solidFill>
                <a:latin typeface="Century Gothic"/>
                <a:cs typeface="Century Gothic"/>
              </a:rPr>
              <a:t>VIAUD </a:t>
            </a:r>
            <a:r>
              <a:rPr sz="381" b="1" i="1" dirty="0">
                <a:solidFill>
                  <a:srgbClr val="454540"/>
                </a:solidFill>
                <a:latin typeface="Century Gothic"/>
                <a:cs typeface="Century Gothic"/>
              </a:rPr>
              <a:t>Lilian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MAUGEY Emilie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SIMON Christine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GAUDIN Stéphane  </a:t>
            </a:r>
            <a:r>
              <a:rPr sz="381" b="1" i="1" spc="-2" dirty="0">
                <a:solidFill>
                  <a:srgbClr val="454540"/>
                </a:solidFill>
                <a:latin typeface="Century Gothic"/>
                <a:cs typeface="Century Gothic"/>
              </a:rPr>
              <a:t>DEBLADIS</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Rémi</a:t>
            </a:r>
            <a:endParaRPr sz="381">
              <a:latin typeface="Century Gothic"/>
              <a:cs typeface="Century Gothic"/>
            </a:endParaRPr>
          </a:p>
          <a:p>
            <a:pPr marL="4839" marR="187741">
              <a:lnSpc>
                <a:spcPts val="381"/>
              </a:lnSpc>
            </a:pPr>
            <a:r>
              <a:rPr sz="381" b="1" i="1" dirty="0">
                <a:solidFill>
                  <a:srgbClr val="454540"/>
                </a:solidFill>
                <a:latin typeface="Century Gothic"/>
                <a:cs typeface="Century Gothic"/>
              </a:rPr>
              <a:t>JUBEAU </a:t>
            </a:r>
            <a:r>
              <a:rPr sz="381" b="1" i="1" spc="-2" dirty="0">
                <a:solidFill>
                  <a:srgbClr val="454540"/>
                </a:solidFill>
                <a:latin typeface="Century Gothic"/>
                <a:cs typeface="Century Gothic"/>
              </a:rPr>
              <a:t>Daniel </a:t>
            </a:r>
            <a:r>
              <a:rPr sz="381" b="1" i="1" dirty="0">
                <a:solidFill>
                  <a:srgbClr val="454540"/>
                </a:solidFill>
                <a:latin typeface="Century Gothic"/>
                <a:cs typeface="Century Gothic"/>
              </a:rPr>
              <a:t> MENARD</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Jean</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Louis </a:t>
            </a:r>
            <a:r>
              <a:rPr sz="381" b="1" i="1" spc="-103" dirty="0">
                <a:solidFill>
                  <a:srgbClr val="454540"/>
                </a:solidFill>
                <a:latin typeface="Century Gothic"/>
                <a:cs typeface="Century Gothic"/>
              </a:rPr>
              <a:t> </a:t>
            </a:r>
            <a:r>
              <a:rPr sz="381" b="1" i="1" spc="-2" dirty="0">
                <a:solidFill>
                  <a:srgbClr val="454540"/>
                </a:solidFill>
                <a:latin typeface="Century Gothic"/>
                <a:cs typeface="Century Gothic"/>
              </a:rPr>
              <a:t>VIETTE</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Jérémy</a:t>
            </a:r>
            <a:endParaRPr sz="381">
              <a:latin typeface="Century Gothic"/>
              <a:cs typeface="Century Gothic"/>
            </a:endParaRPr>
          </a:p>
          <a:p>
            <a:pPr marL="4839">
              <a:lnSpc>
                <a:spcPts val="343"/>
              </a:lnSpc>
            </a:pPr>
            <a:r>
              <a:rPr sz="381" b="1" i="1" dirty="0">
                <a:solidFill>
                  <a:srgbClr val="454540"/>
                </a:solidFill>
                <a:latin typeface="Century Gothic"/>
                <a:cs typeface="Century Gothic"/>
              </a:rPr>
              <a:t>SARL</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GUESDON</a:t>
            </a:r>
            <a:endParaRPr sz="381">
              <a:latin typeface="Century Gothic"/>
              <a:cs typeface="Century Gothic"/>
            </a:endParaRPr>
          </a:p>
          <a:p>
            <a:pPr marL="4839">
              <a:lnSpc>
                <a:spcPts val="419"/>
              </a:lnSpc>
            </a:pPr>
            <a:r>
              <a:rPr sz="381" b="1" i="1" dirty="0">
                <a:solidFill>
                  <a:srgbClr val="454540"/>
                </a:solidFill>
                <a:latin typeface="Century Gothic"/>
                <a:cs typeface="Century Gothic"/>
              </a:rPr>
              <a:t>CERCEL</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Florin</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sous-traitant</a:t>
            </a:r>
            <a:endParaRPr sz="381">
              <a:latin typeface="Century Gothic"/>
              <a:cs typeface="Century Gothic"/>
            </a:endParaRPr>
          </a:p>
          <a:p>
            <a:pPr marL="4839">
              <a:spcBef>
                <a:spcPts val="305"/>
              </a:spcBef>
            </a:pPr>
            <a:r>
              <a:rPr sz="381" b="1" dirty="0">
                <a:solidFill>
                  <a:srgbClr val="7B7D4C"/>
                </a:solidFill>
                <a:latin typeface="Century Gothic"/>
                <a:cs typeface="Century Gothic"/>
              </a:rPr>
              <a:t>ARTBAT</a:t>
            </a:r>
            <a:r>
              <a:rPr sz="381" b="1" spc="72" dirty="0">
                <a:solidFill>
                  <a:srgbClr val="7B7D4C"/>
                </a:solidFill>
                <a:latin typeface="Century Gothic"/>
                <a:cs typeface="Century Gothic"/>
              </a:rPr>
              <a:t> </a:t>
            </a:r>
            <a:r>
              <a:rPr sz="381" b="1" dirty="0">
                <a:solidFill>
                  <a:srgbClr val="7B7D4C"/>
                </a:solidFill>
                <a:latin typeface="Century Gothic"/>
                <a:cs typeface="Century Gothic"/>
              </a:rPr>
              <a:t>SYSTEM</a:t>
            </a:r>
            <a:endParaRPr sz="381">
              <a:latin typeface="Century Gothic"/>
              <a:cs typeface="Century Gothic"/>
            </a:endParaRPr>
          </a:p>
          <a:p>
            <a:pPr marL="4839" marR="173951">
              <a:lnSpc>
                <a:spcPts val="381"/>
              </a:lnSpc>
              <a:spcBef>
                <a:spcPts val="381"/>
              </a:spcBef>
            </a:pPr>
            <a:r>
              <a:rPr sz="381" b="1" i="1" dirty="0">
                <a:solidFill>
                  <a:srgbClr val="454540"/>
                </a:solidFill>
                <a:latin typeface="Century Gothic"/>
                <a:cs typeface="Century Gothic"/>
              </a:rPr>
              <a:t>CHEVREUL Stéphane  MAHE</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Luc</a:t>
            </a:r>
            <a:endParaRPr sz="381">
              <a:latin typeface="Century Gothic"/>
              <a:cs typeface="Century Gothic"/>
            </a:endParaRPr>
          </a:p>
          <a:p>
            <a:pPr marL="4839">
              <a:lnSpc>
                <a:spcPts val="343"/>
              </a:lnSpc>
            </a:pPr>
            <a:r>
              <a:rPr sz="381" b="1" i="1" dirty="0">
                <a:solidFill>
                  <a:srgbClr val="454540"/>
                </a:solidFill>
                <a:latin typeface="Century Gothic"/>
                <a:cs typeface="Century Gothic"/>
              </a:rPr>
              <a:t>FATHANE Said</a:t>
            </a:r>
            <a:endParaRPr sz="381">
              <a:latin typeface="Century Gothic"/>
              <a:cs typeface="Century Gothic"/>
            </a:endParaRPr>
          </a:p>
          <a:p>
            <a:pPr marL="4839" marR="277741">
              <a:lnSpc>
                <a:spcPts val="381"/>
              </a:lnSpc>
              <a:spcBef>
                <a:spcPts val="38"/>
              </a:spcBef>
            </a:pPr>
            <a:r>
              <a:rPr sz="381" b="1" i="1" spc="-2" dirty="0">
                <a:solidFill>
                  <a:srgbClr val="454540"/>
                </a:solidFill>
                <a:latin typeface="Century Gothic"/>
                <a:cs typeface="Century Gothic"/>
              </a:rPr>
              <a:t>RYDIER Hubert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BRUN </a:t>
            </a:r>
            <a:r>
              <a:rPr sz="381" b="1" i="1" dirty="0">
                <a:solidFill>
                  <a:srgbClr val="454540"/>
                </a:solidFill>
                <a:latin typeface="Century Gothic"/>
                <a:cs typeface="Century Gothic"/>
              </a:rPr>
              <a:t>Loic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DAVID </a:t>
            </a:r>
            <a:r>
              <a:rPr sz="381" b="1" i="1" dirty="0">
                <a:solidFill>
                  <a:srgbClr val="454540"/>
                </a:solidFill>
                <a:latin typeface="Century Gothic"/>
                <a:cs typeface="Century Gothic"/>
              </a:rPr>
              <a:t>Fabrice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BERBECI </a:t>
            </a:r>
            <a:r>
              <a:rPr sz="381" b="1" i="1" dirty="0">
                <a:solidFill>
                  <a:srgbClr val="454540"/>
                </a:solidFill>
                <a:latin typeface="Century Gothic"/>
                <a:cs typeface="Century Gothic"/>
              </a:rPr>
              <a:t>Ionel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PALAD</a:t>
            </a:r>
            <a:r>
              <a:rPr sz="381" b="1" i="1" dirty="0">
                <a:solidFill>
                  <a:srgbClr val="454540"/>
                </a:solidFill>
                <a:latin typeface="Century Gothic"/>
                <a:cs typeface="Century Gothic"/>
              </a:rPr>
              <a:t>E Maricel  </a:t>
            </a:r>
            <a:r>
              <a:rPr sz="381" b="1" i="1" spc="-2" dirty="0">
                <a:solidFill>
                  <a:srgbClr val="454540"/>
                </a:solidFill>
                <a:latin typeface="Century Gothic"/>
                <a:cs typeface="Century Gothic"/>
              </a:rPr>
              <a:t>KAPAS </a:t>
            </a:r>
            <a:r>
              <a:rPr sz="381" b="1" i="1" dirty="0">
                <a:solidFill>
                  <a:srgbClr val="454540"/>
                </a:solidFill>
                <a:latin typeface="Century Gothic"/>
                <a:cs typeface="Century Gothic"/>
              </a:rPr>
              <a:t>Janos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MIHALY Jozsef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BARBUR </a:t>
            </a:r>
            <a:r>
              <a:rPr sz="381" b="1" i="1" dirty="0">
                <a:solidFill>
                  <a:srgbClr val="454540"/>
                </a:solidFill>
                <a:latin typeface="Century Gothic"/>
                <a:cs typeface="Century Gothic"/>
              </a:rPr>
              <a:t>Florin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TANASE</a:t>
            </a:r>
            <a:r>
              <a:rPr sz="381" b="1" i="1" spc="-15" dirty="0">
                <a:solidFill>
                  <a:srgbClr val="454540"/>
                </a:solidFill>
                <a:latin typeface="Century Gothic"/>
                <a:cs typeface="Century Gothic"/>
              </a:rPr>
              <a:t> </a:t>
            </a:r>
            <a:r>
              <a:rPr sz="381" b="1" i="1" dirty="0">
                <a:solidFill>
                  <a:srgbClr val="454540"/>
                </a:solidFill>
                <a:latin typeface="Century Gothic"/>
                <a:cs typeface="Century Gothic"/>
              </a:rPr>
              <a:t>Marius</a:t>
            </a:r>
            <a:endParaRPr sz="381">
              <a:latin typeface="Century Gothic"/>
              <a:cs typeface="Century Gothic"/>
            </a:endParaRPr>
          </a:p>
          <a:p>
            <a:pPr marL="4839" marR="194516">
              <a:lnSpc>
                <a:spcPts val="381"/>
              </a:lnSpc>
            </a:pPr>
            <a:r>
              <a:rPr sz="381" b="1" i="1" spc="-2" dirty="0">
                <a:solidFill>
                  <a:srgbClr val="454540"/>
                </a:solidFill>
                <a:latin typeface="Century Gothic"/>
                <a:cs typeface="Century Gothic"/>
              </a:rPr>
              <a:t>DRAGOMIR </a:t>
            </a:r>
            <a:r>
              <a:rPr sz="381" b="1" i="1" dirty="0">
                <a:solidFill>
                  <a:srgbClr val="454540"/>
                </a:solidFill>
                <a:latin typeface="Century Gothic"/>
                <a:cs typeface="Century Gothic"/>
              </a:rPr>
              <a:t>Catalin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TOTH Laszlo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BALOGH </a:t>
            </a:r>
            <a:r>
              <a:rPr sz="381" b="1" i="1" dirty="0">
                <a:solidFill>
                  <a:srgbClr val="454540"/>
                </a:solidFill>
                <a:latin typeface="Century Gothic"/>
                <a:cs typeface="Century Gothic"/>
              </a:rPr>
              <a:t>Norbert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PAPP</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Istvan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BERBECI </a:t>
            </a:r>
            <a:r>
              <a:rPr sz="381" b="1" i="1" dirty="0">
                <a:solidFill>
                  <a:srgbClr val="454540"/>
                </a:solidFill>
                <a:latin typeface="Century Gothic"/>
                <a:cs typeface="Century Gothic"/>
              </a:rPr>
              <a:t>Marlan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BREZOWSZK</a:t>
            </a:r>
            <a:r>
              <a:rPr sz="381" b="1" i="1" dirty="0">
                <a:solidFill>
                  <a:srgbClr val="454540"/>
                </a:solidFill>
                <a:latin typeface="Century Gothic"/>
                <a:cs typeface="Century Gothic"/>
              </a:rPr>
              <a:t>Y Laszlo  NDIAYE Sakho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POIRIER </a:t>
            </a:r>
            <a:r>
              <a:rPr sz="381" b="1" i="1" dirty="0">
                <a:solidFill>
                  <a:srgbClr val="454540"/>
                </a:solidFill>
                <a:latin typeface="Century Gothic"/>
                <a:cs typeface="Century Gothic"/>
              </a:rPr>
              <a:t>Lionel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MIHALEA Stefan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PAVEL </a:t>
            </a:r>
            <a:r>
              <a:rPr sz="381" b="1" i="1" dirty="0">
                <a:solidFill>
                  <a:srgbClr val="454540"/>
                </a:solidFill>
                <a:latin typeface="Century Gothic"/>
                <a:cs typeface="Century Gothic"/>
              </a:rPr>
              <a:t>Mihai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ANTONACHE</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Ion</a:t>
            </a:r>
            <a:endParaRPr sz="381">
              <a:latin typeface="Century Gothic"/>
              <a:cs typeface="Century Gothic"/>
            </a:endParaRPr>
          </a:p>
          <a:p>
            <a:pPr marL="4839" marR="158709">
              <a:lnSpc>
                <a:spcPts val="381"/>
              </a:lnSpc>
            </a:pPr>
            <a:r>
              <a:rPr sz="381" b="1" i="1" spc="-2" dirty="0">
                <a:solidFill>
                  <a:srgbClr val="454540"/>
                </a:solidFill>
                <a:latin typeface="Century Gothic"/>
                <a:cs typeface="Century Gothic"/>
              </a:rPr>
              <a:t>PALAMARU </a:t>
            </a:r>
            <a:r>
              <a:rPr sz="381" b="1" i="1" dirty="0">
                <a:solidFill>
                  <a:srgbClr val="454540"/>
                </a:solidFill>
                <a:latin typeface="Century Gothic"/>
                <a:cs typeface="Century Gothic"/>
              </a:rPr>
              <a:t>Ionut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ALKATIB </a:t>
            </a:r>
            <a:r>
              <a:rPr sz="381" b="1" i="1" spc="-2" dirty="0">
                <a:solidFill>
                  <a:srgbClr val="454540"/>
                </a:solidFill>
                <a:latin typeface="Century Gothic"/>
                <a:cs typeface="Century Gothic"/>
              </a:rPr>
              <a:t>Khaled </a:t>
            </a:r>
            <a:r>
              <a:rPr sz="381" b="1" i="1" dirty="0">
                <a:solidFill>
                  <a:srgbClr val="454540"/>
                </a:solidFill>
                <a:latin typeface="Century Gothic"/>
                <a:cs typeface="Century Gothic"/>
              </a:rPr>
              <a:t> TOFAN Catalin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ADORJAN Attila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BODOR </a:t>
            </a:r>
            <a:r>
              <a:rPr sz="381" b="1" i="1" dirty="0">
                <a:solidFill>
                  <a:srgbClr val="454540"/>
                </a:solidFill>
                <a:latin typeface="Century Gothic"/>
                <a:cs typeface="Century Gothic"/>
              </a:rPr>
              <a:t>Marton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POSTELNIC</a:t>
            </a:r>
            <a:r>
              <a:rPr sz="381" b="1" i="1" dirty="0">
                <a:solidFill>
                  <a:srgbClr val="454540"/>
                </a:solidFill>
                <a:latin typeface="Century Gothic"/>
                <a:cs typeface="Century Gothic"/>
              </a:rPr>
              <a:t>U Corneliu  </a:t>
            </a:r>
            <a:r>
              <a:rPr sz="381" b="1" i="1" spc="-2" dirty="0">
                <a:solidFill>
                  <a:srgbClr val="454540"/>
                </a:solidFill>
                <a:latin typeface="Century Gothic"/>
                <a:cs typeface="Century Gothic"/>
              </a:rPr>
              <a:t>POSTELNICU</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Ion</a:t>
            </a:r>
            <a:endParaRPr sz="381">
              <a:latin typeface="Century Gothic"/>
              <a:cs typeface="Century Gothic"/>
            </a:endParaRPr>
          </a:p>
          <a:p>
            <a:pPr marL="4839" marR="268790">
              <a:lnSpc>
                <a:spcPts val="381"/>
              </a:lnSpc>
            </a:pPr>
            <a:r>
              <a:rPr sz="381" b="1" i="1" dirty="0">
                <a:solidFill>
                  <a:srgbClr val="454540"/>
                </a:solidFill>
                <a:latin typeface="Century Gothic"/>
                <a:cs typeface="Century Gothic"/>
              </a:rPr>
              <a:t>IBRAHIM Osman  </a:t>
            </a:r>
            <a:r>
              <a:rPr sz="381" b="1" i="1" spc="-2" dirty="0">
                <a:solidFill>
                  <a:srgbClr val="454540"/>
                </a:solidFill>
                <a:latin typeface="Century Gothic"/>
                <a:cs typeface="Century Gothic"/>
              </a:rPr>
              <a:t>HORVATH </a:t>
            </a:r>
            <a:r>
              <a:rPr sz="381" b="1" i="1" dirty="0">
                <a:solidFill>
                  <a:srgbClr val="454540"/>
                </a:solidFill>
                <a:latin typeface="Century Gothic"/>
                <a:cs typeface="Century Gothic"/>
              </a:rPr>
              <a:t>Lajos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SAFI</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Ervin</a:t>
            </a:r>
            <a:endParaRPr sz="381">
              <a:latin typeface="Century Gothic"/>
              <a:cs typeface="Century Gothic"/>
            </a:endParaRPr>
          </a:p>
          <a:p>
            <a:pPr marL="4839" marR="150967">
              <a:lnSpc>
                <a:spcPts val="381"/>
              </a:lnSpc>
            </a:pPr>
            <a:r>
              <a:rPr sz="381" b="1" i="1" spc="-2" dirty="0">
                <a:solidFill>
                  <a:srgbClr val="454540"/>
                </a:solidFill>
                <a:latin typeface="Century Gothic"/>
                <a:cs typeface="Century Gothic"/>
              </a:rPr>
              <a:t>KECSKEMET</a:t>
            </a:r>
            <a:r>
              <a:rPr sz="381" b="1" i="1" dirty="0">
                <a:solidFill>
                  <a:srgbClr val="454540"/>
                </a:solidFill>
                <a:latin typeface="Century Gothic"/>
                <a:cs typeface="Century Gothic"/>
              </a:rPr>
              <a:t>I Szabolcs  </a:t>
            </a:r>
            <a:r>
              <a:rPr sz="381" b="1" i="1" spc="-2" dirty="0">
                <a:solidFill>
                  <a:srgbClr val="454540"/>
                </a:solidFill>
                <a:latin typeface="Century Gothic"/>
                <a:cs typeface="Century Gothic"/>
              </a:rPr>
              <a:t>VARFA</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Zsolt</a:t>
            </a:r>
            <a:endParaRPr sz="381">
              <a:latin typeface="Century Gothic"/>
              <a:cs typeface="Century Gothic"/>
            </a:endParaRPr>
          </a:p>
          <a:p>
            <a:pPr marL="4839" marR="260322">
              <a:lnSpc>
                <a:spcPts val="381"/>
              </a:lnSpc>
            </a:pPr>
            <a:r>
              <a:rPr sz="381" b="1" i="1" dirty="0">
                <a:solidFill>
                  <a:srgbClr val="454540"/>
                </a:solidFill>
                <a:latin typeface="Century Gothic"/>
                <a:cs typeface="Century Gothic"/>
              </a:rPr>
              <a:t>TOFAN George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PREDA Dimitru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DORDE</a:t>
            </a:r>
            <a:r>
              <a:rPr sz="381" b="1" i="1" dirty="0">
                <a:solidFill>
                  <a:srgbClr val="454540"/>
                </a:solidFill>
                <a:latin typeface="Century Gothic"/>
                <a:cs typeface="Century Gothic"/>
              </a:rPr>
              <a:t>T</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Frédéric  TOTH Sandor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HAZI </a:t>
            </a:r>
            <a:r>
              <a:rPr sz="381" b="1" i="1" dirty="0">
                <a:solidFill>
                  <a:srgbClr val="454540"/>
                </a:solidFill>
                <a:latin typeface="Century Gothic"/>
                <a:cs typeface="Century Gothic"/>
              </a:rPr>
              <a:t>Istvan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SERBAN</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Marian</a:t>
            </a:r>
            <a:endParaRPr sz="381">
              <a:latin typeface="Century Gothic"/>
              <a:cs typeface="Century Gothic"/>
            </a:endParaRPr>
          </a:p>
          <a:p>
            <a:pPr marL="4839" marR="172258">
              <a:lnSpc>
                <a:spcPts val="381"/>
              </a:lnSpc>
            </a:pPr>
            <a:r>
              <a:rPr sz="381" b="1" i="1" dirty="0">
                <a:solidFill>
                  <a:srgbClr val="454540"/>
                </a:solidFill>
                <a:latin typeface="Century Gothic"/>
                <a:cs typeface="Century Gothic"/>
              </a:rPr>
              <a:t>SERBAN Gheorghe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VITAN </a:t>
            </a:r>
            <a:r>
              <a:rPr sz="381" b="1" i="1" dirty="0">
                <a:solidFill>
                  <a:srgbClr val="454540"/>
                </a:solidFill>
                <a:latin typeface="Century Gothic"/>
                <a:cs typeface="Century Gothic"/>
              </a:rPr>
              <a:t>Adrian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KEREKES </a:t>
            </a:r>
            <a:r>
              <a:rPr sz="381" b="1" i="1" dirty="0">
                <a:solidFill>
                  <a:srgbClr val="454540"/>
                </a:solidFill>
                <a:latin typeface="Century Gothic"/>
                <a:cs typeface="Century Gothic"/>
              </a:rPr>
              <a:t>Moise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FERRON Servanne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FERRON </a:t>
            </a:r>
            <a:r>
              <a:rPr sz="381" b="1" i="1" spc="-2" dirty="0">
                <a:solidFill>
                  <a:srgbClr val="454540"/>
                </a:solidFill>
                <a:latin typeface="Century Gothic"/>
                <a:cs typeface="Century Gothic"/>
              </a:rPr>
              <a:t>Pascal </a:t>
            </a:r>
            <a:r>
              <a:rPr sz="381" b="1" i="1" dirty="0">
                <a:solidFill>
                  <a:srgbClr val="454540"/>
                </a:solidFill>
                <a:latin typeface="Century Gothic"/>
                <a:cs typeface="Century Gothic"/>
              </a:rPr>
              <a:t> ARTERO </a:t>
            </a:r>
            <a:r>
              <a:rPr sz="381" b="1" i="1" spc="-2" dirty="0">
                <a:solidFill>
                  <a:srgbClr val="454540"/>
                </a:solidFill>
                <a:latin typeface="Century Gothic"/>
                <a:cs typeface="Century Gothic"/>
              </a:rPr>
              <a:t>Pascal </a:t>
            </a:r>
            <a:r>
              <a:rPr sz="381" b="1" i="1" dirty="0">
                <a:solidFill>
                  <a:srgbClr val="454540"/>
                </a:solidFill>
                <a:latin typeface="Century Gothic"/>
                <a:cs typeface="Century Gothic"/>
              </a:rPr>
              <a:t> JOFFROY Frédérique  MAINGRE</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Justine</a:t>
            </a:r>
            <a:endParaRPr sz="381">
              <a:latin typeface="Century Gothic"/>
              <a:cs typeface="Century Gothic"/>
            </a:endParaRPr>
          </a:p>
          <a:p>
            <a:pPr marL="4839">
              <a:spcBef>
                <a:spcPts val="305"/>
              </a:spcBef>
            </a:pPr>
            <a:r>
              <a:rPr sz="381" b="1" dirty="0">
                <a:solidFill>
                  <a:srgbClr val="7B7D4C"/>
                </a:solidFill>
                <a:latin typeface="Century Gothic"/>
                <a:cs typeface="Century Gothic"/>
              </a:rPr>
              <a:t>GAUTHIER</a:t>
            </a:r>
            <a:r>
              <a:rPr sz="381" b="1" spc="-10" dirty="0">
                <a:solidFill>
                  <a:srgbClr val="7B7D4C"/>
                </a:solidFill>
                <a:latin typeface="Century Gothic"/>
                <a:cs typeface="Century Gothic"/>
              </a:rPr>
              <a:t> </a:t>
            </a:r>
            <a:r>
              <a:rPr sz="381" b="1" spc="-2" dirty="0">
                <a:solidFill>
                  <a:srgbClr val="7B7D4C"/>
                </a:solidFill>
                <a:latin typeface="Century Gothic"/>
                <a:cs typeface="Century Gothic"/>
              </a:rPr>
              <a:t>PLAFOND</a:t>
            </a:r>
            <a:endParaRPr sz="381">
              <a:latin typeface="Century Gothic"/>
              <a:cs typeface="Century Gothic"/>
            </a:endParaRPr>
          </a:p>
          <a:p>
            <a:pPr marL="4839" marR="253548">
              <a:lnSpc>
                <a:spcPts val="419"/>
              </a:lnSpc>
              <a:spcBef>
                <a:spcPts val="389"/>
              </a:spcBef>
            </a:pPr>
            <a:r>
              <a:rPr sz="381" b="1" i="1" dirty="0">
                <a:solidFill>
                  <a:srgbClr val="454540"/>
                </a:solidFill>
                <a:latin typeface="Century Gothic"/>
                <a:cs typeface="Century Gothic"/>
              </a:rPr>
              <a:t>GAUTHIER Erick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THOMAS </a:t>
            </a:r>
            <a:r>
              <a:rPr sz="381" b="1" i="1" spc="-2" dirty="0">
                <a:solidFill>
                  <a:srgbClr val="454540"/>
                </a:solidFill>
                <a:latin typeface="Century Gothic"/>
                <a:cs typeface="Century Gothic"/>
              </a:rPr>
              <a:t>Romain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FEUTELAIS Cédric  LOUIS</a:t>
            </a:r>
            <a:r>
              <a:rPr sz="381" b="1" i="1" spc="109" dirty="0">
                <a:solidFill>
                  <a:srgbClr val="454540"/>
                </a:solidFill>
                <a:latin typeface="Century Gothic"/>
                <a:cs typeface="Century Gothic"/>
              </a:rPr>
              <a:t> </a:t>
            </a:r>
            <a:r>
              <a:rPr sz="381" b="1" i="1" spc="-2" dirty="0">
                <a:solidFill>
                  <a:srgbClr val="454540"/>
                </a:solidFill>
                <a:latin typeface="Century Gothic"/>
                <a:cs typeface="Century Gothic"/>
              </a:rPr>
              <a:t>Didier </a:t>
            </a:r>
            <a:r>
              <a:rPr sz="381" b="1" i="1" dirty="0">
                <a:solidFill>
                  <a:srgbClr val="454540"/>
                </a:solidFill>
                <a:latin typeface="Century Gothic"/>
                <a:cs typeface="Century Gothic"/>
              </a:rPr>
              <a:t> FRIN</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Pierrick</a:t>
            </a:r>
            <a:endParaRPr sz="381">
              <a:latin typeface="Century Gothic"/>
              <a:cs typeface="Century Gothic"/>
            </a:endParaRPr>
          </a:p>
          <a:p>
            <a:pPr marL="4839" marR="248709">
              <a:lnSpc>
                <a:spcPts val="419"/>
              </a:lnSpc>
            </a:pPr>
            <a:r>
              <a:rPr sz="381" b="1" i="1" spc="-2" dirty="0">
                <a:solidFill>
                  <a:srgbClr val="454540"/>
                </a:solidFill>
                <a:latin typeface="Century Gothic"/>
                <a:cs typeface="Century Gothic"/>
              </a:rPr>
              <a:t>BOULIE</a:t>
            </a:r>
            <a:r>
              <a:rPr sz="381" b="1" i="1" dirty="0">
                <a:solidFill>
                  <a:srgbClr val="454540"/>
                </a:solidFill>
                <a:latin typeface="Century Gothic"/>
                <a:cs typeface="Century Gothic"/>
              </a:rPr>
              <a:t>R Anthony  LE</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DU</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Laurent</a:t>
            </a:r>
            <a:endParaRPr sz="381">
              <a:latin typeface="Century Gothic"/>
              <a:cs typeface="Century Gothic"/>
            </a:endParaRPr>
          </a:p>
          <a:p>
            <a:pPr marL="4839">
              <a:spcBef>
                <a:spcPts val="297"/>
              </a:spcBef>
            </a:pPr>
            <a:r>
              <a:rPr sz="381" b="1" dirty="0">
                <a:solidFill>
                  <a:srgbClr val="7B7D4C"/>
                </a:solidFill>
                <a:latin typeface="Century Gothic"/>
                <a:cs typeface="Century Gothic"/>
              </a:rPr>
              <a:t>MARIOTTE</a:t>
            </a:r>
            <a:endParaRPr sz="381">
              <a:latin typeface="Century Gothic"/>
              <a:cs typeface="Century Gothic"/>
            </a:endParaRPr>
          </a:p>
          <a:p>
            <a:pPr marL="4839" marR="217500">
              <a:lnSpc>
                <a:spcPts val="381"/>
              </a:lnSpc>
              <a:spcBef>
                <a:spcPts val="381"/>
              </a:spcBef>
            </a:pPr>
            <a:r>
              <a:rPr sz="381" b="1" i="1" dirty="0">
                <a:solidFill>
                  <a:srgbClr val="454540"/>
                </a:solidFill>
                <a:latin typeface="Century Gothic"/>
                <a:cs typeface="Century Gothic"/>
              </a:rPr>
              <a:t>FONTAINE Gilles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ALLART Christophe</a:t>
            </a:r>
            <a:endParaRPr sz="381">
              <a:latin typeface="Century Gothic"/>
              <a:cs typeface="Century Gothic"/>
            </a:endParaRPr>
          </a:p>
          <a:p>
            <a:pPr marL="4839" marR="280645">
              <a:lnSpc>
                <a:spcPct val="166700"/>
              </a:lnSpc>
            </a:pPr>
            <a:r>
              <a:rPr sz="381" b="1" i="1" dirty="0">
                <a:solidFill>
                  <a:srgbClr val="454540"/>
                </a:solidFill>
                <a:latin typeface="Century Gothic"/>
                <a:cs typeface="Century Gothic"/>
              </a:rPr>
              <a:t>Sous</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traitants</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 </a:t>
            </a:r>
            <a:r>
              <a:rPr sz="381" b="1" i="1" spc="-103" dirty="0">
                <a:solidFill>
                  <a:srgbClr val="454540"/>
                </a:solidFill>
                <a:latin typeface="Century Gothic"/>
                <a:cs typeface="Century Gothic"/>
              </a:rPr>
              <a:t> </a:t>
            </a:r>
            <a:r>
              <a:rPr sz="381" b="1" i="1" spc="-2" dirty="0">
                <a:solidFill>
                  <a:srgbClr val="7B7D4C"/>
                </a:solidFill>
                <a:latin typeface="Century Gothic"/>
                <a:cs typeface="Century Gothic"/>
              </a:rPr>
              <a:t>YILBAT</a:t>
            </a:r>
            <a:endParaRPr sz="381">
              <a:latin typeface="Century Gothic"/>
              <a:cs typeface="Century Gothic"/>
            </a:endParaRPr>
          </a:p>
          <a:p>
            <a:pPr marL="4839">
              <a:spcBef>
                <a:spcPts val="305"/>
              </a:spcBef>
            </a:pPr>
            <a:r>
              <a:rPr sz="381" b="1" i="1" spc="-2" dirty="0">
                <a:solidFill>
                  <a:srgbClr val="454540"/>
                </a:solidFill>
                <a:latin typeface="Century Gothic"/>
                <a:cs typeface="Century Gothic"/>
              </a:rPr>
              <a:t>YILDIRIM</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Mashuk</a:t>
            </a:r>
            <a:endParaRPr sz="381">
              <a:latin typeface="Century Gothic"/>
              <a:cs typeface="Century Gothic"/>
            </a:endParaRPr>
          </a:p>
          <a:p>
            <a:pPr marL="4839">
              <a:spcBef>
                <a:spcPts val="305"/>
              </a:spcBef>
            </a:pPr>
            <a:r>
              <a:rPr sz="381" b="1" dirty="0">
                <a:solidFill>
                  <a:srgbClr val="7B7D4C"/>
                </a:solidFill>
                <a:latin typeface="Century Gothic"/>
                <a:cs typeface="Century Gothic"/>
              </a:rPr>
              <a:t>SAS</a:t>
            </a:r>
            <a:r>
              <a:rPr sz="381" b="1" spc="-10" dirty="0">
                <a:solidFill>
                  <a:srgbClr val="7B7D4C"/>
                </a:solidFill>
                <a:latin typeface="Century Gothic"/>
                <a:cs typeface="Century Gothic"/>
              </a:rPr>
              <a:t> </a:t>
            </a:r>
            <a:r>
              <a:rPr sz="381" b="1" spc="-2" dirty="0">
                <a:solidFill>
                  <a:srgbClr val="7B7D4C"/>
                </a:solidFill>
                <a:latin typeface="Century Gothic"/>
                <a:cs typeface="Century Gothic"/>
              </a:rPr>
              <a:t>BATI</a:t>
            </a:r>
            <a:endParaRPr sz="381">
              <a:latin typeface="Century Gothic"/>
              <a:cs typeface="Century Gothic"/>
            </a:endParaRPr>
          </a:p>
          <a:p>
            <a:pPr marL="4839" marR="273145">
              <a:lnSpc>
                <a:spcPts val="381"/>
              </a:lnSpc>
              <a:spcBef>
                <a:spcPts val="381"/>
              </a:spcBef>
            </a:pPr>
            <a:r>
              <a:rPr sz="381" b="1" i="1" spc="-2" dirty="0">
                <a:solidFill>
                  <a:srgbClr val="454540"/>
                </a:solidFill>
                <a:latin typeface="Century Gothic"/>
                <a:cs typeface="Century Gothic"/>
              </a:rPr>
              <a:t>DASKIN </a:t>
            </a:r>
            <a:r>
              <a:rPr sz="381" b="1" i="1" dirty="0">
                <a:solidFill>
                  <a:srgbClr val="454540"/>
                </a:solidFill>
                <a:latin typeface="Century Gothic"/>
                <a:cs typeface="Century Gothic"/>
              </a:rPr>
              <a:t>Ferhat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KAYAAL</a:t>
            </a:r>
            <a:r>
              <a:rPr sz="381" b="1" i="1" dirty="0">
                <a:solidFill>
                  <a:srgbClr val="454540"/>
                </a:solidFill>
                <a:latin typeface="Century Gothic"/>
                <a:cs typeface="Century Gothic"/>
              </a:rPr>
              <a:t>P Servet</a:t>
            </a:r>
            <a:endParaRPr sz="381">
              <a:latin typeface="Century Gothic"/>
              <a:cs typeface="Century Gothic"/>
            </a:endParaRPr>
          </a:p>
          <a:p>
            <a:pPr marL="4839">
              <a:spcBef>
                <a:spcPts val="305"/>
              </a:spcBef>
            </a:pPr>
            <a:r>
              <a:rPr sz="381" b="1" spc="-2" dirty="0">
                <a:solidFill>
                  <a:srgbClr val="7B7D4C"/>
                </a:solidFill>
                <a:latin typeface="Century Gothic"/>
                <a:cs typeface="Century Gothic"/>
              </a:rPr>
              <a:t>KERNEN</a:t>
            </a:r>
            <a:endParaRPr sz="381">
              <a:latin typeface="Century Gothic"/>
              <a:cs typeface="Century Gothic"/>
            </a:endParaRPr>
          </a:p>
          <a:p>
            <a:pPr marL="4839">
              <a:spcBef>
                <a:spcPts val="305"/>
              </a:spcBef>
            </a:pPr>
            <a:r>
              <a:rPr sz="381" b="1" i="1" spc="-2" dirty="0">
                <a:solidFill>
                  <a:srgbClr val="454540"/>
                </a:solidFill>
                <a:latin typeface="Century Gothic"/>
                <a:cs typeface="Century Gothic"/>
              </a:rPr>
              <a:t>KERNEN</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André</a:t>
            </a:r>
            <a:endParaRPr sz="381">
              <a:latin typeface="Century Gothic"/>
              <a:cs typeface="Century Gothic"/>
            </a:endParaRPr>
          </a:p>
          <a:p>
            <a:pPr marL="4839">
              <a:spcBef>
                <a:spcPts val="305"/>
              </a:spcBef>
            </a:pPr>
            <a:r>
              <a:rPr sz="381" b="1" dirty="0">
                <a:solidFill>
                  <a:srgbClr val="7B7D4C"/>
                </a:solidFill>
                <a:latin typeface="Century Gothic"/>
                <a:cs typeface="Century Gothic"/>
              </a:rPr>
              <a:t>TECHNICHAPE</a:t>
            </a:r>
            <a:endParaRPr sz="381">
              <a:latin typeface="Century Gothic"/>
              <a:cs typeface="Century Gothic"/>
            </a:endParaRPr>
          </a:p>
          <a:p>
            <a:pPr marL="18387">
              <a:spcBef>
                <a:spcPts val="305"/>
              </a:spcBef>
            </a:pPr>
            <a:r>
              <a:rPr sz="381" b="1" i="1" dirty="0">
                <a:solidFill>
                  <a:srgbClr val="454540"/>
                </a:solidFill>
                <a:latin typeface="Century Gothic"/>
                <a:cs typeface="Century Gothic"/>
              </a:rPr>
              <a:t>LANCELOT</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David</a:t>
            </a:r>
            <a:endParaRPr sz="381">
              <a:latin typeface="Century Gothic"/>
              <a:cs typeface="Century Gothic"/>
            </a:endParaRPr>
          </a:p>
        </p:txBody>
      </p:sp>
      <p:sp>
        <p:nvSpPr>
          <p:cNvPr id="35" name="object 35"/>
          <p:cNvSpPr txBox="1"/>
          <p:nvPr/>
        </p:nvSpPr>
        <p:spPr>
          <a:xfrm>
            <a:off x="6369315" y="6135129"/>
            <a:ext cx="349310"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LUCAS</a:t>
            </a:r>
            <a:r>
              <a:rPr sz="381" b="1" spc="-27" dirty="0">
                <a:solidFill>
                  <a:srgbClr val="7B7D4C"/>
                </a:solidFill>
                <a:latin typeface="Century Gothic"/>
                <a:cs typeface="Century Gothic"/>
              </a:rPr>
              <a:t> </a:t>
            </a:r>
            <a:r>
              <a:rPr sz="381" b="1" spc="-2" dirty="0">
                <a:solidFill>
                  <a:srgbClr val="7B7D4C"/>
                </a:solidFill>
                <a:latin typeface="Century Gothic"/>
                <a:cs typeface="Century Gothic"/>
              </a:rPr>
              <a:t>RENNES</a:t>
            </a:r>
            <a:endParaRPr sz="381">
              <a:latin typeface="Century Gothic"/>
              <a:cs typeface="Century Gothic"/>
            </a:endParaRPr>
          </a:p>
        </p:txBody>
      </p:sp>
      <p:sp>
        <p:nvSpPr>
          <p:cNvPr id="36" name="object 36"/>
          <p:cNvSpPr txBox="1"/>
          <p:nvPr/>
        </p:nvSpPr>
        <p:spPr>
          <a:xfrm>
            <a:off x="6369314" y="6246405"/>
            <a:ext cx="492518" cy="428683"/>
          </a:xfrm>
          <a:prstGeom prst="rect">
            <a:avLst/>
          </a:prstGeom>
        </p:spPr>
        <p:txBody>
          <a:bodyPr vert="horz" wrap="square" lIns="0" tIns="10644" rIns="0" bIns="0" rtlCol="0">
            <a:spAutoFit/>
          </a:bodyPr>
          <a:lstStyle/>
          <a:p>
            <a:pPr marL="4839" marR="124597">
              <a:lnSpc>
                <a:spcPts val="419"/>
              </a:lnSpc>
              <a:spcBef>
                <a:spcPts val="84"/>
              </a:spcBef>
            </a:pPr>
            <a:r>
              <a:rPr sz="381" b="1" i="1" dirty="0">
                <a:solidFill>
                  <a:srgbClr val="454540"/>
                </a:solidFill>
                <a:latin typeface="Century Gothic"/>
                <a:cs typeface="Century Gothic"/>
              </a:rPr>
              <a:t>LECOMTE </a:t>
            </a:r>
            <a:r>
              <a:rPr sz="381" b="1" i="1" spc="-2" dirty="0">
                <a:solidFill>
                  <a:srgbClr val="454540"/>
                </a:solidFill>
                <a:latin typeface="Century Gothic"/>
                <a:cs typeface="Century Gothic"/>
              </a:rPr>
              <a:t>Bruno  </a:t>
            </a:r>
            <a:r>
              <a:rPr sz="381" b="1" i="1" dirty="0">
                <a:solidFill>
                  <a:srgbClr val="454540"/>
                </a:solidFill>
                <a:latin typeface="Century Gothic"/>
                <a:cs typeface="Century Gothic"/>
              </a:rPr>
              <a:t>LELIEVRE Olivier  </a:t>
            </a:r>
            <a:r>
              <a:rPr sz="381" b="1" i="1" spc="-2" dirty="0">
                <a:solidFill>
                  <a:srgbClr val="454540"/>
                </a:solidFill>
                <a:latin typeface="Century Gothic"/>
                <a:cs typeface="Century Gothic"/>
              </a:rPr>
              <a:t>HENRY Yves </a:t>
            </a:r>
            <a:r>
              <a:rPr sz="381" b="1" i="1" dirty="0">
                <a:solidFill>
                  <a:srgbClr val="454540"/>
                </a:solidFill>
                <a:latin typeface="Century Gothic"/>
                <a:cs typeface="Century Gothic"/>
              </a:rPr>
              <a:t> CSALTOS</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Imre</a:t>
            </a:r>
            <a:endParaRPr sz="381">
              <a:latin typeface="Century Gothic"/>
              <a:cs typeface="Century Gothic"/>
            </a:endParaRPr>
          </a:p>
          <a:p>
            <a:pPr marL="4839" marR="1935">
              <a:lnSpc>
                <a:spcPts val="419"/>
              </a:lnSpc>
            </a:pPr>
            <a:r>
              <a:rPr sz="381" b="1" i="1" spc="-2" dirty="0">
                <a:solidFill>
                  <a:srgbClr val="454540"/>
                </a:solidFill>
                <a:latin typeface="Century Gothic"/>
                <a:cs typeface="Century Gothic"/>
              </a:rPr>
              <a:t>PETRO </a:t>
            </a:r>
            <a:r>
              <a:rPr sz="381" b="1" i="1" dirty="0">
                <a:solidFill>
                  <a:srgbClr val="454540"/>
                </a:solidFill>
                <a:latin typeface="Century Gothic"/>
                <a:cs typeface="Century Gothic"/>
              </a:rPr>
              <a:t>Attila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JABARKHYAL </a:t>
            </a:r>
            <a:r>
              <a:rPr sz="381" b="1" i="1" spc="-2" dirty="0">
                <a:solidFill>
                  <a:srgbClr val="454540"/>
                </a:solidFill>
                <a:latin typeface="Century Gothic"/>
                <a:cs typeface="Century Gothic"/>
              </a:rPr>
              <a:t>Hassan  </a:t>
            </a:r>
            <a:r>
              <a:rPr sz="381" b="1" i="1" dirty="0">
                <a:solidFill>
                  <a:srgbClr val="454540"/>
                </a:solidFill>
                <a:latin typeface="Century Gothic"/>
                <a:cs typeface="Century Gothic"/>
              </a:rPr>
              <a:t>FRENOY</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Fabienne</a:t>
            </a:r>
            <a:endParaRPr sz="381">
              <a:latin typeface="Century Gothic"/>
              <a:cs typeface="Century Gothic"/>
            </a:endParaRPr>
          </a:p>
          <a:p>
            <a:pPr marL="4839">
              <a:lnSpc>
                <a:spcPts val="450"/>
              </a:lnSpc>
            </a:pPr>
            <a:r>
              <a:rPr sz="381" b="1" i="1" dirty="0">
                <a:solidFill>
                  <a:srgbClr val="454540"/>
                </a:solidFill>
                <a:latin typeface="Century Gothic"/>
                <a:cs typeface="Century Gothic"/>
              </a:rPr>
              <a:t>AUBERT Stéphane</a:t>
            </a:r>
            <a:endParaRPr sz="381">
              <a:latin typeface="Century Gothic"/>
              <a:cs typeface="Century Gothic"/>
            </a:endParaRPr>
          </a:p>
        </p:txBody>
      </p:sp>
      <p:sp>
        <p:nvSpPr>
          <p:cNvPr id="37" name="object 37"/>
          <p:cNvSpPr txBox="1"/>
          <p:nvPr/>
        </p:nvSpPr>
        <p:spPr>
          <a:xfrm>
            <a:off x="1313554" y="494055"/>
            <a:ext cx="605488"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MOA</a:t>
            </a:r>
            <a:r>
              <a:rPr sz="381" b="1" spc="-10" dirty="0">
                <a:solidFill>
                  <a:srgbClr val="7B7D4C"/>
                </a:solidFill>
                <a:latin typeface="Century Gothic"/>
                <a:cs typeface="Century Gothic"/>
              </a:rPr>
              <a:t> </a:t>
            </a:r>
            <a:r>
              <a:rPr sz="381" b="1" dirty="0">
                <a:solidFill>
                  <a:srgbClr val="7B7D4C"/>
                </a:solidFill>
                <a:latin typeface="Century Gothic"/>
                <a:cs typeface="Century Gothic"/>
              </a:rPr>
              <a:t>:</a:t>
            </a:r>
            <a:r>
              <a:rPr sz="381" b="1" spc="-10" dirty="0">
                <a:solidFill>
                  <a:srgbClr val="7B7D4C"/>
                </a:solidFill>
                <a:latin typeface="Century Gothic"/>
                <a:cs typeface="Century Gothic"/>
              </a:rPr>
              <a:t> </a:t>
            </a:r>
            <a:r>
              <a:rPr sz="381" b="1" spc="-2" dirty="0">
                <a:solidFill>
                  <a:srgbClr val="7B7D4C"/>
                </a:solidFill>
                <a:latin typeface="Century Gothic"/>
                <a:cs typeface="Century Gothic"/>
              </a:rPr>
              <a:t>R</a:t>
            </a:r>
            <a:r>
              <a:rPr sz="381" spc="-2" dirty="0">
                <a:solidFill>
                  <a:srgbClr val="7B7D4C"/>
                </a:solidFill>
                <a:latin typeface="Gill Sans MT"/>
                <a:cs typeface="Gill Sans MT"/>
              </a:rPr>
              <a:t>É</a:t>
            </a:r>
            <a:r>
              <a:rPr sz="381" b="1" spc="-2" dirty="0">
                <a:solidFill>
                  <a:srgbClr val="7B7D4C"/>
                </a:solidFill>
                <a:latin typeface="Century Gothic"/>
                <a:cs typeface="Century Gothic"/>
              </a:rPr>
              <a:t>GION</a:t>
            </a:r>
            <a:r>
              <a:rPr sz="381" b="1" spc="-10" dirty="0">
                <a:solidFill>
                  <a:srgbClr val="7B7D4C"/>
                </a:solidFill>
                <a:latin typeface="Century Gothic"/>
                <a:cs typeface="Century Gothic"/>
              </a:rPr>
              <a:t> </a:t>
            </a:r>
            <a:r>
              <a:rPr sz="381" b="1" spc="-2" dirty="0">
                <a:solidFill>
                  <a:srgbClr val="7B7D4C"/>
                </a:solidFill>
                <a:latin typeface="Century Gothic"/>
                <a:cs typeface="Century Gothic"/>
              </a:rPr>
              <a:t>BRETAGNE</a:t>
            </a:r>
            <a:endParaRPr sz="381">
              <a:latin typeface="Century Gothic"/>
              <a:cs typeface="Century Gothic"/>
            </a:endParaRPr>
          </a:p>
        </p:txBody>
      </p:sp>
      <p:sp>
        <p:nvSpPr>
          <p:cNvPr id="38" name="object 38"/>
          <p:cNvSpPr txBox="1"/>
          <p:nvPr/>
        </p:nvSpPr>
        <p:spPr>
          <a:xfrm>
            <a:off x="1313554" y="610169"/>
            <a:ext cx="926253" cy="840307"/>
          </a:xfrm>
          <a:prstGeom prst="rect">
            <a:avLst/>
          </a:prstGeom>
        </p:spPr>
        <p:txBody>
          <a:bodyPr vert="horz" wrap="square" lIns="0" tIns="4838" rIns="0" bIns="0" rtlCol="0">
            <a:spAutoFit/>
          </a:bodyPr>
          <a:lstStyle/>
          <a:p>
            <a:pPr marL="4839" marR="1935">
              <a:lnSpc>
                <a:spcPct val="158300"/>
              </a:lnSpc>
              <a:spcBef>
                <a:spcPts val="38"/>
              </a:spcBef>
            </a:pPr>
            <a:r>
              <a:rPr sz="381" b="1" i="1" dirty="0">
                <a:solidFill>
                  <a:srgbClr val="454540"/>
                </a:solidFill>
                <a:latin typeface="Century Gothic"/>
                <a:cs typeface="Century Gothic"/>
              </a:rPr>
              <a:t>Mr</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le</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Président</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CHESNAIS</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GIRARD</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Loïg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JEZEQUEL</a:t>
            </a:r>
            <a:r>
              <a:rPr sz="381" b="1" i="1" spc="-2" dirty="0">
                <a:solidFill>
                  <a:srgbClr val="454540"/>
                </a:solidFill>
                <a:latin typeface="Century Gothic"/>
                <a:cs typeface="Century Gothic"/>
              </a:rPr>
              <a:t> Benedicte</a:t>
            </a:r>
            <a:endParaRPr sz="381">
              <a:latin typeface="Century Gothic"/>
              <a:cs typeface="Century Gothic"/>
            </a:endParaRPr>
          </a:p>
          <a:p>
            <a:pPr marL="4839" marR="536370">
              <a:lnSpc>
                <a:spcPct val="158300"/>
              </a:lnSpc>
            </a:pPr>
            <a:r>
              <a:rPr sz="381" b="1" i="1" spc="-2" dirty="0">
                <a:solidFill>
                  <a:srgbClr val="454540"/>
                </a:solidFill>
                <a:latin typeface="Century Gothic"/>
                <a:cs typeface="Century Gothic"/>
              </a:rPr>
              <a:t>PICARD </a:t>
            </a:r>
            <a:r>
              <a:rPr sz="381" b="1" i="1" dirty="0">
                <a:solidFill>
                  <a:srgbClr val="454540"/>
                </a:solidFill>
                <a:latin typeface="Century Gothic"/>
                <a:cs typeface="Century Gothic"/>
              </a:rPr>
              <a:t>Fabrice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MIND Saoud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RICHAR</a:t>
            </a:r>
            <a:r>
              <a:rPr sz="381" b="1" i="1" dirty="0">
                <a:solidFill>
                  <a:srgbClr val="454540"/>
                </a:solidFill>
                <a:latin typeface="Century Gothic"/>
                <a:cs typeface="Century Gothic"/>
              </a:rPr>
              <a:t>D Solène</a:t>
            </a:r>
            <a:endParaRPr sz="381">
              <a:latin typeface="Century Gothic"/>
              <a:cs typeface="Century Gothic"/>
            </a:endParaRPr>
          </a:p>
          <a:p>
            <a:pPr marL="4839" marR="476128">
              <a:lnSpc>
                <a:spcPct val="166700"/>
              </a:lnSpc>
            </a:pPr>
            <a:r>
              <a:rPr sz="381" b="1" i="1" dirty="0">
                <a:solidFill>
                  <a:srgbClr val="454540"/>
                </a:solidFill>
                <a:latin typeface="Century Gothic"/>
                <a:cs typeface="Century Gothic"/>
              </a:rPr>
              <a:t>LEBLANC Stéphane  LEGAL</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Stéphane</a:t>
            </a:r>
            <a:endParaRPr sz="381">
              <a:latin typeface="Century Gothic"/>
              <a:cs typeface="Century Gothic"/>
            </a:endParaRPr>
          </a:p>
        </p:txBody>
      </p:sp>
      <p:sp>
        <p:nvSpPr>
          <p:cNvPr id="39" name="object 39"/>
          <p:cNvSpPr txBox="1"/>
          <p:nvPr/>
        </p:nvSpPr>
        <p:spPr>
          <a:xfrm>
            <a:off x="1313553" y="1364912"/>
            <a:ext cx="483810" cy="548261"/>
          </a:xfrm>
          <a:prstGeom prst="rect">
            <a:avLst/>
          </a:prstGeom>
        </p:spPr>
        <p:txBody>
          <a:bodyPr vert="horz" wrap="square" lIns="0" tIns="38705" rIns="0" bIns="0" rtlCol="0">
            <a:spAutoFit/>
          </a:bodyPr>
          <a:lstStyle/>
          <a:p>
            <a:pPr marL="4839">
              <a:spcBef>
                <a:spcPts val="305"/>
              </a:spcBef>
            </a:pPr>
            <a:r>
              <a:rPr sz="381" b="1" dirty="0">
                <a:solidFill>
                  <a:srgbClr val="7B7D4C"/>
                </a:solidFill>
                <a:latin typeface="Century Gothic"/>
                <a:cs typeface="Century Gothic"/>
              </a:rPr>
              <a:t>SEMBREIZH</a:t>
            </a:r>
            <a:endParaRPr sz="381">
              <a:latin typeface="Century Gothic"/>
              <a:cs typeface="Century Gothic"/>
            </a:endParaRPr>
          </a:p>
          <a:p>
            <a:pPr marL="4839" marR="1935">
              <a:lnSpc>
                <a:spcPct val="158300"/>
              </a:lnSpc>
            </a:pPr>
            <a:r>
              <a:rPr sz="381" b="1" i="1" spc="-2" dirty="0">
                <a:solidFill>
                  <a:srgbClr val="454540"/>
                </a:solidFill>
                <a:latin typeface="Century Gothic"/>
                <a:cs typeface="Century Gothic"/>
              </a:rPr>
              <a:t>DIEUZET </a:t>
            </a:r>
            <a:r>
              <a:rPr sz="381" b="1" i="1" dirty="0">
                <a:solidFill>
                  <a:srgbClr val="454540"/>
                </a:solidFill>
                <a:latin typeface="Century Gothic"/>
                <a:cs typeface="Century Gothic"/>
              </a:rPr>
              <a:t>Guillaume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DELAUNAY </a:t>
            </a:r>
            <a:r>
              <a:rPr sz="381" b="1" i="1" dirty="0">
                <a:solidFill>
                  <a:srgbClr val="454540"/>
                </a:solidFill>
                <a:latin typeface="Century Gothic"/>
                <a:cs typeface="Century Gothic"/>
              </a:rPr>
              <a:t>Céline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CARRE Jean-Yves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PIEDVACHE Vincent </a:t>
            </a:r>
            <a:r>
              <a:rPr sz="381" b="1" i="1" dirty="0">
                <a:solidFill>
                  <a:srgbClr val="454540"/>
                </a:solidFill>
                <a:latin typeface="Century Gothic"/>
                <a:cs typeface="Century Gothic"/>
              </a:rPr>
              <a:t> FAVRON </a:t>
            </a:r>
            <a:r>
              <a:rPr sz="381" b="1" i="1" spc="-2" dirty="0">
                <a:solidFill>
                  <a:srgbClr val="454540"/>
                </a:solidFill>
                <a:latin typeface="Century Gothic"/>
                <a:cs typeface="Century Gothic"/>
              </a:rPr>
              <a:t>Yves-Marie</a:t>
            </a:r>
            <a:endParaRPr sz="381">
              <a:latin typeface="Century Gothic"/>
              <a:cs typeface="Century Gothic"/>
            </a:endParaRPr>
          </a:p>
        </p:txBody>
      </p:sp>
      <p:sp>
        <p:nvSpPr>
          <p:cNvPr id="40" name="object 40"/>
          <p:cNvSpPr txBox="1"/>
          <p:nvPr/>
        </p:nvSpPr>
        <p:spPr>
          <a:xfrm>
            <a:off x="1313543" y="2032588"/>
            <a:ext cx="436880" cy="86895"/>
          </a:xfrm>
          <a:prstGeom prst="rect">
            <a:avLst/>
          </a:prstGeom>
        </p:spPr>
        <p:txBody>
          <a:bodyPr vert="horz" wrap="square" lIns="0" tIns="4838" rIns="0" bIns="0" rtlCol="0">
            <a:spAutoFit/>
          </a:bodyPr>
          <a:lstStyle/>
          <a:p>
            <a:pPr marL="4839">
              <a:spcBef>
                <a:spcPts val="38"/>
              </a:spcBef>
            </a:pPr>
            <a:r>
              <a:rPr sz="533" b="1" dirty="0">
                <a:solidFill>
                  <a:srgbClr val="454540"/>
                </a:solidFill>
                <a:latin typeface="Century Gothic"/>
                <a:cs typeface="Century Gothic"/>
              </a:rPr>
              <a:t>Conception</a:t>
            </a:r>
            <a:r>
              <a:rPr sz="533" b="1" spc="-30" dirty="0">
                <a:solidFill>
                  <a:srgbClr val="454540"/>
                </a:solidFill>
                <a:latin typeface="Century Gothic"/>
                <a:cs typeface="Century Gothic"/>
              </a:rPr>
              <a:t> </a:t>
            </a:r>
            <a:r>
              <a:rPr sz="533" b="1" dirty="0">
                <a:solidFill>
                  <a:srgbClr val="454540"/>
                </a:solidFill>
                <a:latin typeface="Century Gothic"/>
                <a:cs typeface="Century Gothic"/>
              </a:rPr>
              <a:t>:</a:t>
            </a:r>
            <a:endParaRPr sz="533">
              <a:latin typeface="Century Gothic"/>
              <a:cs typeface="Century Gothic"/>
            </a:endParaRPr>
          </a:p>
        </p:txBody>
      </p:sp>
      <p:sp>
        <p:nvSpPr>
          <p:cNvPr id="41" name="object 41"/>
          <p:cNvSpPr txBox="1"/>
          <p:nvPr/>
        </p:nvSpPr>
        <p:spPr>
          <a:xfrm>
            <a:off x="1313544" y="2245463"/>
            <a:ext cx="531465" cy="219175"/>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Chomette-Lupi</a:t>
            </a:r>
            <a:r>
              <a:rPr sz="381" b="1" spc="-10" dirty="0">
                <a:solidFill>
                  <a:srgbClr val="7B7D4C"/>
                </a:solidFill>
                <a:latin typeface="Century Gothic"/>
                <a:cs typeface="Century Gothic"/>
              </a:rPr>
              <a:t> </a:t>
            </a:r>
            <a:r>
              <a:rPr sz="381" b="1" spc="-2" dirty="0">
                <a:solidFill>
                  <a:srgbClr val="7B7D4C"/>
                </a:solidFill>
                <a:latin typeface="Century Gothic"/>
                <a:cs typeface="Century Gothic"/>
              </a:rPr>
              <a:t>et</a:t>
            </a:r>
            <a:endParaRPr sz="381">
              <a:latin typeface="Century Gothic"/>
              <a:cs typeface="Century Gothic"/>
            </a:endParaRPr>
          </a:p>
          <a:p>
            <a:pPr marL="4839">
              <a:spcBef>
                <a:spcPts val="305"/>
              </a:spcBef>
            </a:pPr>
            <a:r>
              <a:rPr sz="381" b="1" dirty="0">
                <a:solidFill>
                  <a:srgbClr val="7B7D4C"/>
                </a:solidFill>
                <a:latin typeface="Century Gothic"/>
                <a:cs typeface="Century Gothic"/>
              </a:rPr>
              <a:t>Associées-Architectes</a:t>
            </a:r>
            <a:endParaRPr sz="381">
              <a:latin typeface="Century Gothic"/>
              <a:cs typeface="Century Gothic"/>
            </a:endParaRPr>
          </a:p>
        </p:txBody>
      </p:sp>
      <p:sp>
        <p:nvSpPr>
          <p:cNvPr id="42" name="object 42"/>
          <p:cNvSpPr txBox="1"/>
          <p:nvPr/>
        </p:nvSpPr>
        <p:spPr>
          <a:xfrm>
            <a:off x="1313544" y="2535749"/>
            <a:ext cx="492760" cy="441223"/>
          </a:xfrm>
          <a:prstGeom prst="rect">
            <a:avLst/>
          </a:prstGeom>
        </p:spPr>
        <p:txBody>
          <a:bodyPr vert="horz" wrap="square" lIns="0" tIns="4838" rIns="0" bIns="0" rtlCol="0">
            <a:spAutoFit/>
          </a:bodyPr>
          <a:lstStyle/>
          <a:p>
            <a:pPr marL="4839">
              <a:spcBef>
                <a:spcPts val="38"/>
              </a:spcBef>
            </a:pPr>
            <a:r>
              <a:rPr sz="381" b="1" i="1" dirty="0">
                <a:solidFill>
                  <a:srgbClr val="454540"/>
                </a:solidFill>
                <a:latin typeface="Century Gothic"/>
                <a:cs typeface="Century Gothic"/>
              </a:rPr>
              <a:t>CHOMETTE</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Pierre</a:t>
            </a:r>
            <a:endParaRPr sz="381">
              <a:latin typeface="Century Gothic"/>
              <a:cs typeface="Century Gothic"/>
            </a:endParaRPr>
          </a:p>
          <a:p>
            <a:pPr marL="4839" marR="1935">
              <a:lnSpc>
                <a:spcPct val="166700"/>
              </a:lnSpc>
            </a:pPr>
            <a:r>
              <a:rPr sz="381" b="1" i="1" spc="-2" dirty="0">
                <a:solidFill>
                  <a:srgbClr val="454540"/>
                </a:solidFill>
                <a:latin typeface="Century Gothic"/>
                <a:cs typeface="Century Gothic"/>
              </a:rPr>
              <a:t>REZEAU </a:t>
            </a:r>
            <a:r>
              <a:rPr sz="381" b="1" i="1" dirty="0">
                <a:solidFill>
                  <a:srgbClr val="454540"/>
                </a:solidFill>
                <a:latin typeface="Century Gothic"/>
                <a:cs typeface="Century Gothic"/>
              </a:rPr>
              <a:t>Aurélie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GENAUD Jean-Pierre  EXTRAT</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François</a:t>
            </a:r>
            <a:endParaRPr sz="381">
              <a:latin typeface="Century Gothic"/>
              <a:cs typeface="Century Gothic"/>
            </a:endParaRPr>
          </a:p>
        </p:txBody>
      </p:sp>
      <p:sp>
        <p:nvSpPr>
          <p:cNvPr id="43" name="object 43"/>
          <p:cNvSpPr txBox="1"/>
          <p:nvPr/>
        </p:nvSpPr>
        <p:spPr>
          <a:xfrm>
            <a:off x="1313544" y="3019559"/>
            <a:ext cx="319556"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Atelier LOYER</a:t>
            </a:r>
            <a:endParaRPr sz="381">
              <a:latin typeface="Century Gothic"/>
              <a:cs typeface="Century Gothic"/>
            </a:endParaRPr>
          </a:p>
        </p:txBody>
      </p:sp>
      <p:sp>
        <p:nvSpPr>
          <p:cNvPr id="44" name="object 44"/>
          <p:cNvSpPr txBox="1"/>
          <p:nvPr/>
        </p:nvSpPr>
        <p:spPr>
          <a:xfrm>
            <a:off x="1313544" y="3213083"/>
            <a:ext cx="468570" cy="454111"/>
          </a:xfrm>
          <a:prstGeom prst="rect">
            <a:avLst/>
          </a:prstGeom>
        </p:spPr>
        <p:txBody>
          <a:bodyPr vert="horz" wrap="square" lIns="0" tIns="4838" rIns="0" bIns="0" rtlCol="0">
            <a:spAutoFit/>
          </a:bodyPr>
          <a:lstStyle/>
          <a:p>
            <a:pPr marL="4839">
              <a:spcBef>
                <a:spcPts val="38"/>
              </a:spcBef>
            </a:pPr>
            <a:r>
              <a:rPr sz="381" b="1" i="1" dirty="0">
                <a:solidFill>
                  <a:srgbClr val="454540"/>
                </a:solidFill>
                <a:latin typeface="Century Gothic"/>
                <a:cs typeface="Century Gothic"/>
              </a:rPr>
              <a:t>LOYER</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Philippe</a:t>
            </a:r>
            <a:endParaRPr sz="381">
              <a:latin typeface="Century Gothic"/>
              <a:cs typeface="Century Gothic"/>
            </a:endParaRPr>
          </a:p>
          <a:p>
            <a:pPr marL="4839" marR="1935">
              <a:lnSpc>
                <a:spcPct val="166700"/>
              </a:lnSpc>
            </a:pPr>
            <a:r>
              <a:rPr sz="381" b="1" i="1" spc="-2" dirty="0">
                <a:solidFill>
                  <a:srgbClr val="454540"/>
                </a:solidFill>
                <a:latin typeface="Century Gothic"/>
                <a:cs typeface="Century Gothic"/>
              </a:rPr>
              <a:t>REBOURS </a:t>
            </a:r>
            <a:r>
              <a:rPr sz="381" b="1" i="1" dirty="0">
                <a:solidFill>
                  <a:srgbClr val="454540"/>
                </a:solidFill>
                <a:latin typeface="Century Gothic"/>
                <a:cs typeface="Century Gothic"/>
              </a:rPr>
              <a:t>Chloé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CHANCEREL Maëva</a:t>
            </a:r>
            <a:endParaRPr sz="381">
              <a:latin typeface="Century Gothic"/>
              <a:cs typeface="Century Gothic"/>
            </a:endParaRPr>
          </a:p>
          <a:p>
            <a:pPr marL="4839">
              <a:spcBef>
                <a:spcPts val="305"/>
              </a:spcBef>
            </a:pPr>
            <a:r>
              <a:rPr sz="381" b="1" i="1" spc="-2" dirty="0">
                <a:solidFill>
                  <a:srgbClr val="454540"/>
                </a:solidFill>
                <a:latin typeface="Century Gothic"/>
                <a:cs typeface="Century Gothic"/>
              </a:rPr>
              <a:t>VINCENT</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Loëtitia</a:t>
            </a:r>
            <a:endParaRPr sz="381">
              <a:latin typeface="Century Gothic"/>
              <a:cs typeface="Century Gothic"/>
            </a:endParaRPr>
          </a:p>
        </p:txBody>
      </p:sp>
      <p:sp>
        <p:nvSpPr>
          <p:cNvPr id="45" name="object 45"/>
          <p:cNvSpPr txBox="1"/>
          <p:nvPr/>
        </p:nvSpPr>
        <p:spPr>
          <a:xfrm>
            <a:off x="1313544" y="3711407"/>
            <a:ext cx="508242" cy="122097"/>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INGENIERIE ASSOCIES</a:t>
            </a:r>
            <a:endParaRPr sz="381">
              <a:latin typeface="Century Gothic"/>
              <a:cs typeface="Century Gothic"/>
            </a:endParaRPr>
          </a:p>
        </p:txBody>
      </p:sp>
      <p:sp>
        <p:nvSpPr>
          <p:cNvPr id="46" name="object 46"/>
          <p:cNvSpPr txBox="1"/>
          <p:nvPr/>
        </p:nvSpPr>
        <p:spPr>
          <a:xfrm>
            <a:off x="1313543" y="3822683"/>
            <a:ext cx="532190" cy="454111"/>
          </a:xfrm>
          <a:prstGeom prst="rect">
            <a:avLst/>
          </a:prstGeom>
        </p:spPr>
        <p:txBody>
          <a:bodyPr vert="horz" wrap="square" lIns="0" tIns="4838" rIns="0" bIns="0" rtlCol="0">
            <a:spAutoFit/>
          </a:bodyPr>
          <a:lstStyle/>
          <a:p>
            <a:pPr marL="4839">
              <a:spcBef>
                <a:spcPts val="38"/>
              </a:spcBef>
            </a:pPr>
            <a:r>
              <a:rPr sz="381" b="1" i="1" dirty="0">
                <a:solidFill>
                  <a:srgbClr val="454540"/>
                </a:solidFill>
                <a:latin typeface="Century Gothic"/>
                <a:cs typeface="Century Gothic"/>
              </a:rPr>
              <a:t>LANOE</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Floriane</a:t>
            </a:r>
            <a:endParaRPr sz="381">
              <a:latin typeface="Century Gothic"/>
              <a:cs typeface="Century Gothic"/>
            </a:endParaRPr>
          </a:p>
          <a:p>
            <a:pPr marL="4839" marR="43064">
              <a:lnSpc>
                <a:spcPct val="166700"/>
              </a:lnSpc>
            </a:pPr>
            <a:r>
              <a:rPr sz="381" b="1" i="1" dirty="0">
                <a:solidFill>
                  <a:srgbClr val="454540"/>
                </a:solidFill>
                <a:latin typeface="Century Gothic"/>
                <a:cs typeface="Century Gothic"/>
              </a:rPr>
              <a:t>CORVAISIER </a:t>
            </a:r>
            <a:r>
              <a:rPr sz="381" b="1" i="1" spc="-2" dirty="0">
                <a:solidFill>
                  <a:srgbClr val="454540"/>
                </a:solidFill>
                <a:latin typeface="Century Gothic"/>
                <a:cs typeface="Century Gothic"/>
              </a:rPr>
              <a:t>Philippe  BARBOTTE Pierre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ROULT</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Sylvie</a:t>
            </a:r>
            <a:endParaRPr sz="381">
              <a:latin typeface="Century Gothic"/>
              <a:cs typeface="Century Gothic"/>
            </a:endParaRPr>
          </a:p>
          <a:p>
            <a:pPr marL="4839">
              <a:spcBef>
                <a:spcPts val="305"/>
              </a:spcBef>
            </a:pPr>
            <a:r>
              <a:rPr sz="381" b="1" i="1" spc="-2" dirty="0">
                <a:solidFill>
                  <a:srgbClr val="454540"/>
                </a:solidFill>
                <a:latin typeface="Century Gothic"/>
                <a:cs typeface="Century Gothic"/>
              </a:rPr>
              <a:t>VAILLAN</a:t>
            </a:r>
            <a:r>
              <a:rPr sz="381" b="1" i="1" dirty="0">
                <a:solidFill>
                  <a:srgbClr val="454540"/>
                </a:solidFill>
                <a:latin typeface="Century Gothic"/>
                <a:cs typeface="Century Gothic"/>
              </a:rPr>
              <a:t>T</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Emmanuelle</a:t>
            </a:r>
            <a:endParaRPr sz="381">
              <a:latin typeface="Century Gothic"/>
              <a:cs typeface="Century Gothic"/>
            </a:endParaRPr>
          </a:p>
        </p:txBody>
      </p:sp>
      <p:sp>
        <p:nvSpPr>
          <p:cNvPr id="47" name="object 47"/>
          <p:cNvSpPr txBox="1"/>
          <p:nvPr/>
        </p:nvSpPr>
        <p:spPr>
          <a:xfrm>
            <a:off x="1313543" y="4374226"/>
            <a:ext cx="435429" cy="290604"/>
          </a:xfrm>
          <a:prstGeom prst="rect">
            <a:avLst/>
          </a:prstGeom>
        </p:spPr>
        <p:txBody>
          <a:bodyPr vert="horz" wrap="square" lIns="0" tIns="4838" rIns="0" bIns="0" rtlCol="0">
            <a:spAutoFit/>
          </a:bodyPr>
          <a:lstStyle/>
          <a:p>
            <a:pPr marL="4839">
              <a:spcBef>
                <a:spcPts val="38"/>
              </a:spcBef>
            </a:pPr>
            <a:r>
              <a:rPr sz="381" b="1" spc="-2" dirty="0">
                <a:solidFill>
                  <a:srgbClr val="7B7D4C"/>
                </a:solidFill>
                <a:latin typeface="Century Gothic"/>
                <a:cs typeface="Century Gothic"/>
              </a:rPr>
              <a:t>BT</a:t>
            </a:r>
            <a:r>
              <a:rPr sz="381" b="1" dirty="0">
                <a:solidFill>
                  <a:srgbClr val="7B7D4C"/>
                </a:solidFill>
                <a:latin typeface="Century Gothic"/>
                <a:cs typeface="Century Gothic"/>
              </a:rPr>
              <a:t>P CONSULTANTS</a:t>
            </a:r>
            <a:endParaRPr sz="381">
              <a:latin typeface="Century Gothic"/>
              <a:cs typeface="Century Gothic"/>
            </a:endParaRPr>
          </a:p>
          <a:p>
            <a:pPr marL="4839" marR="1935">
              <a:spcBef>
                <a:spcPts val="381"/>
              </a:spcBef>
            </a:pPr>
            <a:r>
              <a:rPr sz="381" b="1" i="1" spc="-2" dirty="0">
                <a:solidFill>
                  <a:srgbClr val="454540"/>
                </a:solidFill>
                <a:latin typeface="Century Gothic"/>
                <a:cs typeface="Century Gothic"/>
              </a:rPr>
              <a:t>PEDRON Benoit </a:t>
            </a:r>
            <a:r>
              <a:rPr sz="381" b="1" i="1" dirty="0">
                <a:solidFill>
                  <a:srgbClr val="454540"/>
                </a:solidFill>
                <a:latin typeface="Century Gothic"/>
                <a:cs typeface="Century Gothic"/>
              </a:rPr>
              <a:t> AMAR François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KERRO</a:t>
            </a:r>
            <a:r>
              <a:rPr sz="381" b="1" i="1" dirty="0">
                <a:solidFill>
                  <a:srgbClr val="454540"/>
                </a:solidFill>
                <a:latin typeface="Century Gothic"/>
                <a:cs typeface="Century Gothic"/>
              </a:rPr>
              <a:t>S Stéphanie</a:t>
            </a:r>
            <a:endParaRPr sz="381">
              <a:latin typeface="Century Gothic"/>
              <a:cs typeface="Century Gothic"/>
            </a:endParaRPr>
          </a:p>
        </p:txBody>
      </p:sp>
      <p:sp>
        <p:nvSpPr>
          <p:cNvPr id="48" name="object 48"/>
          <p:cNvSpPr txBox="1"/>
          <p:nvPr/>
        </p:nvSpPr>
        <p:spPr>
          <a:xfrm>
            <a:off x="1313543" y="4770950"/>
            <a:ext cx="388983" cy="122097"/>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JFC FORMATION</a:t>
            </a:r>
            <a:endParaRPr sz="381">
              <a:latin typeface="Century Gothic"/>
              <a:cs typeface="Century Gothic"/>
            </a:endParaRPr>
          </a:p>
        </p:txBody>
      </p:sp>
      <p:sp>
        <p:nvSpPr>
          <p:cNvPr id="49" name="object 49"/>
          <p:cNvSpPr txBox="1"/>
          <p:nvPr/>
        </p:nvSpPr>
        <p:spPr>
          <a:xfrm>
            <a:off x="1313544" y="4887064"/>
            <a:ext cx="572105" cy="122097"/>
          </a:xfrm>
          <a:prstGeom prst="rect">
            <a:avLst/>
          </a:prstGeom>
        </p:spPr>
        <p:txBody>
          <a:bodyPr vert="horz" wrap="square" lIns="0" tIns="4838" rIns="0" bIns="0" rtlCol="0">
            <a:spAutoFit/>
          </a:bodyPr>
          <a:lstStyle/>
          <a:p>
            <a:pPr marL="4839">
              <a:spcBef>
                <a:spcPts val="38"/>
              </a:spcBef>
            </a:pPr>
            <a:r>
              <a:rPr sz="381" b="1" i="1" dirty="0">
                <a:solidFill>
                  <a:srgbClr val="454540"/>
                </a:solidFill>
                <a:latin typeface="Century Gothic"/>
                <a:cs typeface="Century Gothic"/>
              </a:rPr>
              <a:t>CHATELET Jean-François</a:t>
            </a:r>
            <a:endParaRPr sz="381">
              <a:latin typeface="Century Gothic"/>
              <a:cs typeface="Century Gothic"/>
            </a:endParaRPr>
          </a:p>
        </p:txBody>
      </p:sp>
      <p:sp>
        <p:nvSpPr>
          <p:cNvPr id="50" name="object 50"/>
          <p:cNvSpPr txBox="1"/>
          <p:nvPr/>
        </p:nvSpPr>
        <p:spPr>
          <a:xfrm>
            <a:off x="1313543" y="5003178"/>
            <a:ext cx="764419" cy="122097"/>
          </a:xfrm>
          <a:prstGeom prst="rect">
            <a:avLst/>
          </a:prstGeom>
        </p:spPr>
        <p:txBody>
          <a:bodyPr vert="horz" wrap="square" lIns="0" tIns="4838" rIns="0" bIns="0" rtlCol="0">
            <a:spAutoFit/>
          </a:bodyPr>
          <a:lstStyle/>
          <a:p>
            <a:pPr marL="4839">
              <a:spcBef>
                <a:spcPts val="38"/>
              </a:spcBef>
            </a:pPr>
            <a:r>
              <a:rPr sz="381" b="1" spc="-2" dirty="0">
                <a:solidFill>
                  <a:srgbClr val="7B7D4C"/>
                </a:solidFill>
                <a:latin typeface="Century Gothic"/>
                <a:cs typeface="Century Gothic"/>
              </a:rPr>
              <a:t>BUREAU</a:t>
            </a:r>
            <a:r>
              <a:rPr sz="381" b="1" spc="-15" dirty="0">
                <a:solidFill>
                  <a:srgbClr val="7B7D4C"/>
                </a:solidFill>
                <a:latin typeface="Century Gothic"/>
                <a:cs typeface="Century Gothic"/>
              </a:rPr>
              <a:t> </a:t>
            </a:r>
            <a:r>
              <a:rPr sz="381" b="1" spc="-2" dirty="0">
                <a:solidFill>
                  <a:srgbClr val="7B7D4C"/>
                </a:solidFill>
                <a:latin typeface="Century Gothic"/>
                <a:cs typeface="Century Gothic"/>
              </a:rPr>
              <a:t>VERITAS</a:t>
            </a:r>
            <a:r>
              <a:rPr sz="381" b="1" spc="-13" dirty="0">
                <a:solidFill>
                  <a:srgbClr val="7B7D4C"/>
                </a:solidFill>
                <a:latin typeface="Century Gothic"/>
                <a:cs typeface="Century Gothic"/>
              </a:rPr>
              <a:t> </a:t>
            </a:r>
            <a:r>
              <a:rPr sz="381" b="1" dirty="0">
                <a:solidFill>
                  <a:srgbClr val="7B7D4C"/>
                </a:solidFill>
                <a:latin typeface="Century Gothic"/>
                <a:cs typeface="Century Gothic"/>
              </a:rPr>
              <a:t>CONSTRUCTION</a:t>
            </a:r>
            <a:endParaRPr sz="381">
              <a:latin typeface="Century Gothic"/>
              <a:cs typeface="Century Gothic"/>
            </a:endParaRPr>
          </a:p>
        </p:txBody>
      </p:sp>
      <p:sp>
        <p:nvSpPr>
          <p:cNvPr id="51" name="object 51"/>
          <p:cNvSpPr txBox="1"/>
          <p:nvPr/>
        </p:nvSpPr>
        <p:spPr>
          <a:xfrm>
            <a:off x="1313544" y="5119292"/>
            <a:ext cx="475343" cy="122097"/>
          </a:xfrm>
          <a:prstGeom prst="rect">
            <a:avLst/>
          </a:prstGeom>
        </p:spPr>
        <p:txBody>
          <a:bodyPr vert="horz" wrap="square" lIns="0" tIns="4838" rIns="0" bIns="0" rtlCol="0">
            <a:spAutoFit/>
          </a:bodyPr>
          <a:lstStyle/>
          <a:p>
            <a:pPr marL="4839">
              <a:spcBef>
                <a:spcPts val="38"/>
              </a:spcBef>
            </a:pPr>
            <a:r>
              <a:rPr sz="381" b="1" i="1" dirty="0">
                <a:solidFill>
                  <a:srgbClr val="454540"/>
                </a:solidFill>
                <a:latin typeface="Century Gothic"/>
                <a:cs typeface="Century Gothic"/>
              </a:rPr>
              <a:t>LAGOUTTE Jean-Luc</a:t>
            </a:r>
            <a:endParaRPr sz="381">
              <a:latin typeface="Century Gothic"/>
              <a:cs typeface="Century Gothic"/>
            </a:endParaRPr>
          </a:p>
        </p:txBody>
      </p:sp>
      <p:sp>
        <p:nvSpPr>
          <p:cNvPr id="52" name="object 52"/>
          <p:cNvSpPr txBox="1"/>
          <p:nvPr/>
        </p:nvSpPr>
        <p:spPr>
          <a:xfrm>
            <a:off x="1313543" y="5235407"/>
            <a:ext cx="479939" cy="63491"/>
          </a:xfrm>
          <a:prstGeom prst="rect">
            <a:avLst/>
          </a:prstGeom>
        </p:spPr>
        <p:txBody>
          <a:bodyPr vert="horz" wrap="square" lIns="0" tIns="4838" rIns="0" bIns="0" rtlCol="0">
            <a:spAutoFit/>
          </a:bodyPr>
          <a:lstStyle/>
          <a:p>
            <a:pPr marL="4839">
              <a:spcBef>
                <a:spcPts val="38"/>
              </a:spcBef>
            </a:pPr>
            <a:r>
              <a:rPr sz="381" b="1" i="1" dirty="0">
                <a:solidFill>
                  <a:srgbClr val="454540"/>
                </a:solidFill>
                <a:latin typeface="Century Gothic"/>
                <a:cs typeface="Century Gothic"/>
              </a:rPr>
              <a:t>LE</a:t>
            </a:r>
            <a:r>
              <a:rPr sz="381" b="1" i="1" spc="-15" dirty="0">
                <a:solidFill>
                  <a:srgbClr val="454540"/>
                </a:solidFill>
                <a:latin typeface="Century Gothic"/>
                <a:cs typeface="Century Gothic"/>
              </a:rPr>
              <a:t> </a:t>
            </a:r>
            <a:r>
              <a:rPr sz="381" b="1" i="1" spc="-2" dirty="0">
                <a:solidFill>
                  <a:srgbClr val="454540"/>
                </a:solidFill>
                <a:latin typeface="Century Gothic"/>
                <a:cs typeface="Century Gothic"/>
              </a:rPr>
              <a:t>DORZE</a:t>
            </a:r>
            <a:r>
              <a:rPr sz="381" b="1" i="1" spc="-17" dirty="0">
                <a:solidFill>
                  <a:srgbClr val="454540"/>
                </a:solidFill>
                <a:latin typeface="Century Gothic"/>
                <a:cs typeface="Century Gothic"/>
              </a:rPr>
              <a:t> </a:t>
            </a:r>
            <a:r>
              <a:rPr sz="381" b="1" i="1" dirty="0">
                <a:solidFill>
                  <a:srgbClr val="454540"/>
                </a:solidFill>
                <a:latin typeface="Century Gothic"/>
                <a:cs typeface="Century Gothic"/>
              </a:rPr>
              <a:t>Jean-Yves</a:t>
            </a:r>
            <a:endParaRPr sz="381">
              <a:latin typeface="Century Gothic"/>
              <a:cs typeface="Century Gothic"/>
            </a:endParaRPr>
          </a:p>
        </p:txBody>
      </p:sp>
      <p:sp>
        <p:nvSpPr>
          <p:cNvPr id="53" name="object 53"/>
          <p:cNvSpPr txBox="1"/>
          <p:nvPr/>
        </p:nvSpPr>
        <p:spPr>
          <a:xfrm>
            <a:off x="1313544" y="5399902"/>
            <a:ext cx="585651"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SERBA</a:t>
            </a:r>
            <a:r>
              <a:rPr sz="381" b="1" spc="-17" dirty="0">
                <a:solidFill>
                  <a:srgbClr val="7B7D4C"/>
                </a:solidFill>
                <a:latin typeface="Century Gothic"/>
                <a:cs typeface="Century Gothic"/>
              </a:rPr>
              <a:t> </a:t>
            </a:r>
            <a:r>
              <a:rPr sz="381" b="1" dirty="0">
                <a:solidFill>
                  <a:srgbClr val="7B7D4C"/>
                </a:solidFill>
                <a:latin typeface="Century Gothic"/>
                <a:cs typeface="Century Gothic"/>
              </a:rPr>
              <a:t>Novam</a:t>
            </a:r>
            <a:r>
              <a:rPr sz="381" b="1" spc="-15" dirty="0">
                <a:solidFill>
                  <a:srgbClr val="7B7D4C"/>
                </a:solidFill>
                <a:latin typeface="Century Gothic"/>
                <a:cs typeface="Century Gothic"/>
              </a:rPr>
              <a:t> </a:t>
            </a:r>
            <a:r>
              <a:rPr sz="381" b="1" dirty="0">
                <a:solidFill>
                  <a:srgbClr val="7B7D4C"/>
                </a:solidFill>
                <a:latin typeface="Century Gothic"/>
                <a:cs typeface="Century Gothic"/>
              </a:rPr>
              <a:t>Ingénierie</a:t>
            </a:r>
            <a:endParaRPr sz="381">
              <a:latin typeface="Century Gothic"/>
              <a:cs typeface="Century Gothic"/>
            </a:endParaRPr>
          </a:p>
        </p:txBody>
      </p:sp>
      <p:sp>
        <p:nvSpPr>
          <p:cNvPr id="54" name="object 54"/>
          <p:cNvSpPr txBox="1"/>
          <p:nvPr/>
        </p:nvSpPr>
        <p:spPr>
          <a:xfrm>
            <a:off x="1313544" y="5545045"/>
            <a:ext cx="634032" cy="1223232"/>
          </a:xfrm>
          <a:prstGeom prst="rect">
            <a:avLst/>
          </a:prstGeom>
        </p:spPr>
        <p:txBody>
          <a:bodyPr vert="horz" wrap="square" lIns="0" tIns="4838" rIns="0" bIns="0" rtlCol="0">
            <a:spAutoFit/>
          </a:bodyPr>
          <a:lstStyle/>
          <a:p>
            <a:pPr marL="4839">
              <a:spcBef>
                <a:spcPts val="38"/>
              </a:spcBef>
            </a:pPr>
            <a:r>
              <a:rPr sz="381" b="1" i="1" dirty="0">
                <a:solidFill>
                  <a:srgbClr val="454540"/>
                </a:solidFill>
                <a:latin typeface="Century Gothic"/>
                <a:cs typeface="Century Gothic"/>
              </a:rPr>
              <a:t>TARAUD</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Christophe</a:t>
            </a:r>
            <a:endParaRPr sz="381">
              <a:latin typeface="Century Gothic"/>
              <a:cs typeface="Century Gothic"/>
            </a:endParaRPr>
          </a:p>
          <a:p>
            <a:pPr marL="4839" marR="211935">
              <a:lnSpc>
                <a:spcPct val="166700"/>
              </a:lnSpc>
            </a:pPr>
            <a:r>
              <a:rPr sz="381" b="1" i="1" spc="-2" dirty="0">
                <a:solidFill>
                  <a:srgbClr val="454540"/>
                </a:solidFill>
                <a:latin typeface="Century Gothic"/>
                <a:cs typeface="Century Gothic"/>
              </a:rPr>
              <a:t>HARDY </a:t>
            </a:r>
            <a:r>
              <a:rPr sz="381" b="1" i="1" dirty="0">
                <a:solidFill>
                  <a:srgbClr val="454540"/>
                </a:solidFill>
                <a:latin typeface="Century Gothic"/>
                <a:cs typeface="Century Gothic"/>
              </a:rPr>
              <a:t>Mélanie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ROUSSEL </a:t>
            </a:r>
            <a:r>
              <a:rPr sz="381" b="1" i="1" dirty="0">
                <a:solidFill>
                  <a:srgbClr val="454540"/>
                </a:solidFill>
                <a:latin typeface="Century Gothic"/>
                <a:cs typeface="Century Gothic"/>
              </a:rPr>
              <a:t>Marie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GRANGE François  </a:t>
            </a:r>
            <a:r>
              <a:rPr sz="381" b="1" i="1" spc="-2" dirty="0">
                <a:solidFill>
                  <a:srgbClr val="454540"/>
                </a:solidFill>
                <a:latin typeface="Century Gothic"/>
                <a:cs typeface="Century Gothic"/>
              </a:rPr>
              <a:t>BOSSIS</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Laurent</a:t>
            </a:r>
            <a:endParaRPr sz="381">
              <a:latin typeface="Century Gothic"/>
              <a:cs typeface="Century Gothic"/>
            </a:endParaRPr>
          </a:p>
          <a:p>
            <a:pPr marL="4839">
              <a:spcBef>
                <a:spcPts val="305"/>
              </a:spcBef>
            </a:pPr>
            <a:r>
              <a:rPr sz="381" b="1" i="1" dirty="0">
                <a:solidFill>
                  <a:srgbClr val="454540"/>
                </a:solidFill>
                <a:latin typeface="Century Gothic"/>
                <a:cs typeface="Century Gothic"/>
              </a:rPr>
              <a:t>OCE</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ENVIRONNEMENT</a:t>
            </a:r>
            <a:endParaRPr sz="381">
              <a:latin typeface="Century Gothic"/>
              <a:cs typeface="Century Gothic"/>
            </a:endParaRPr>
          </a:p>
          <a:p>
            <a:pPr marL="4839" marR="254516">
              <a:lnSpc>
                <a:spcPct val="166700"/>
              </a:lnSpc>
            </a:pPr>
            <a:r>
              <a:rPr sz="381" b="1" i="1" dirty="0">
                <a:solidFill>
                  <a:srgbClr val="454540"/>
                </a:solidFill>
                <a:latin typeface="Century Gothic"/>
                <a:cs typeface="Century Gothic"/>
              </a:rPr>
              <a:t>Ingénierie</a:t>
            </a:r>
            <a:r>
              <a:rPr sz="381" b="1" i="1" spc="-19" dirty="0">
                <a:solidFill>
                  <a:srgbClr val="454540"/>
                </a:solidFill>
                <a:latin typeface="Century Gothic"/>
                <a:cs typeface="Century Gothic"/>
              </a:rPr>
              <a:t> </a:t>
            </a:r>
            <a:r>
              <a:rPr sz="381" b="1" i="1" spc="-2" dirty="0">
                <a:solidFill>
                  <a:srgbClr val="454540"/>
                </a:solidFill>
                <a:latin typeface="Century Gothic"/>
                <a:cs typeface="Century Gothic"/>
              </a:rPr>
              <a:t>VRD</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 </a:t>
            </a:r>
            <a:r>
              <a:rPr sz="381" b="1" i="1" spc="-99" dirty="0">
                <a:solidFill>
                  <a:srgbClr val="454540"/>
                </a:solidFill>
                <a:latin typeface="Century Gothic"/>
                <a:cs typeface="Century Gothic"/>
              </a:rPr>
              <a:t> </a:t>
            </a:r>
            <a:r>
              <a:rPr sz="381" b="1" i="1" dirty="0">
                <a:solidFill>
                  <a:srgbClr val="454540"/>
                </a:solidFill>
                <a:latin typeface="Century Gothic"/>
                <a:cs typeface="Century Gothic"/>
              </a:rPr>
              <a:t>JOSSE Anaïs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BROSSET</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Tony</a:t>
            </a:r>
            <a:endParaRPr sz="381">
              <a:latin typeface="Century Gothic"/>
              <a:cs typeface="Century Gothic"/>
            </a:endParaRPr>
          </a:p>
          <a:p>
            <a:pPr marL="4839" marR="1935">
              <a:lnSpc>
                <a:spcPct val="166700"/>
              </a:lnSpc>
            </a:pPr>
            <a:r>
              <a:rPr sz="381" b="1" i="1" dirty="0">
                <a:solidFill>
                  <a:srgbClr val="454540"/>
                </a:solidFill>
                <a:latin typeface="Century Gothic"/>
                <a:cs typeface="Century Gothic"/>
              </a:rPr>
              <a:t>Ingénierie</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Environnement</a:t>
            </a:r>
            <a:r>
              <a:rPr sz="381" b="1" i="1" spc="-19" dirty="0">
                <a:solidFill>
                  <a:srgbClr val="454540"/>
                </a:solidFill>
                <a:latin typeface="Century Gothic"/>
                <a:cs typeface="Century Gothic"/>
              </a:rPr>
              <a:t> </a:t>
            </a:r>
            <a:r>
              <a:rPr sz="381" b="1" dirty="0">
                <a:solidFill>
                  <a:srgbClr val="454540"/>
                </a:solidFill>
                <a:latin typeface="Century Gothic"/>
                <a:cs typeface="Century Gothic"/>
              </a:rPr>
              <a:t>: </a:t>
            </a:r>
            <a:r>
              <a:rPr sz="381" b="1" spc="-103" dirty="0">
                <a:solidFill>
                  <a:srgbClr val="454540"/>
                </a:solidFill>
                <a:latin typeface="Century Gothic"/>
                <a:cs typeface="Century Gothic"/>
              </a:rPr>
              <a:t> </a:t>
            </a:r>
            <a:r>
              <a:rPr sz="381" b="1" i="1" dirty="0">
                <a:solidFill>
                  <a:srgbClr val="454540"/>
                </a:solidFill>
                <a:latin typeface="Century Gothic"/>
                <a:cs typeface="Century Gothic"/>
              </a:rPr>
              <a:t>MARSAULT</a:t>
            </a:r>
            <a:r>
              <a:rPr sz="381" b="1" i="1" spc="105" dirty="0">
                <a:solidFill>
                  <a:srgbClr val="454540"/>
                </a:solidFill>
                <a:latin typeface="Century Gothic"/>
                <a:cs typeface="Century Gothic"/>
              </a:rPr>
              <a:t> </a:t>
            </a:r>
            <a:r>
              <a:rPr sz="381" b="1" i="1" spc="-2" dirty="0">
                <a:solidFill>
                  <a:srgbClr val="454540"/>
                </a:solidFill>
                <a:latin typeface="Century Gothic"/>
                <a:cs typeface="Century Gothic"/>
              </a:rPr>
              <a:t>Benoit </a:t>
            </a:r>
            <a:r>
              <a:rPr sz="381" b="1" i="1" dirty="0">
                <a:solidFill>
                  <a:srgbClr val="454540"/>
                </a:solidFill>
                <a:latin typeface="Century Gothic"/>
                <a:cs typeface="Century Gothic"/>
              </a:rPr>
              <a:t> TONDEUX</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Laetitia</a:t>
            </a:r>
            <a:endParaRPr sz="381">
              <a:latin typeface="Century Gothic"/>
              <a:cs typeface="Century Gothic"/>
            </a:endParaRPr>
          </a:p>
        </p:txBody>
      </p:sp>
      <p:sp>
        <p:nvSpPr>
          <p:cNvPr id="55" name="object 55"/>
          <p:cNvSpPr txBox="1"/>
          <p:nvPr/>
        </p:nvSpPr>
        <p:spPr>
          <a:xfrm>
            <a:off x="2265729" y="605301"/>
            <a:ext cx="402530" cy="180703"/>
          </a:xfrm>
          <a:prstGeom prst="rect">
            <a:avLst/>
          </a:prstGeom>
        </p:spPr>
        <p:txBody>
          <a:bodyPr vert="horz" wrap="square" lIns="0" tIns="4838" rIns="0" bIns="0" rtlCol="0">
            <a:spAutoFit/>
          </a:bodyPr>
          <a:lstStyle/>
          <a:p>
            <a:pPr marL="4839" marR="1935">
              <a:spcBef>
                <a:spcPts val="38"/>
              </a:spcBef>
            </a:pPr>
            <a:r>
              <a:rPr sz="381" b="1" i="1" spc="-2" dirty="0">
                <a:solidFill>
                  <a:srgbClr val="454540"/>
                </a:solidFill>
                <a:latin typeface="Century Gothic"/>
                <a:cs typeface="Century Gothic"/>
              </a:rPr>
              <a:t>BAUGE </a:t>
            </a:r>
            <a:r>
              <a:rPr sz="381" b="1" i="1" dirty="0">
                <a:solidFill>
                  <a:srgbClr val="454540"/>
                </a:solidFill>
                <a:latin typeface="Century Gothic"/>
                <a:cs typeface="Century Gothic"/>
              </a:rPr>
              <a:t>Antoine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RENAUL</a:t>
            </a:r>
            <a:r>
              <a:rPr sz="381" b="1" i="1" dirty="0">
                <a:solidFill>
                  <a:srgbClr val="454540"/>
                </a:solidFill>
                <a:latin typeface="Century Gothic"/>
                <a:cs typeface="Century Gothic"/>
              </a:rPr>
              <a:t>T Antoine</a:t>
            </a:r>
            <a:endParaRPr sz="381">
              <a:latin typeface="Century Gothic"/>
              <a:cs typeface="Century Gothic"/>
            </a:endParaRPr>
          </a:p>
        </p:txBody>
      </p:sp>
      <p:sp>
        <p:nvSpPr>
          <p:cNvPr id="56" name="object 56"/>
          <p:cNvSpPr txBox="1"/>
          <p:nvPr/>
        </p:nvSpPr>
        <p:spPr>
          <a:xfrm>
            <a:off x="2265729" y="818177"/>
            <a:ext cx="247710" cy="63491"/>
          </a:xfrm>
          <a:prstGeom prst="rect">
            <a:avLst/>
          </a:prstGeom>
        </p:spPr>
        <p:txBody>
          <a:bodyPr vert="horz" wrap="square" lIns="0" tIns="4838" rIns="0" bIns="0" rtlCol="0">
            <a:spAutoFit/>
          </a:bodyPr>
          <a:lstStyle/>
          <a:p>
            <a:pPr marL="4839">
              <a:spcBef>
                <a:spcPts val="38"/>
              </a:spcBef>
            </a:pPr>
            <a:r>
              <a:rPr sz="381" b="1" spc="-2" dirty="0">
                <a:solidFill>
                  <a:srgbClr val="7B7D4C"/>
                </a:solidFill>
                <a:latin typeface="Century Gothic"/>
                <a:cs typeface="Century Gothic"/>
              </a:rPr>
              <a:t>BARBANEL</a:t>
            </a:r>
            <a:endParaRPr sz="381">
              <a:latin typeface="Century Gothic"/>
              <a:cs typeface="Century Gothic"/>
            </a:endParaRPr>
          </a:p>
        </p:txBody>
      </p:sp>
      <p:sp>
        <p:nvSpPr>
          <p:cNvPr id="57" name="object 57"/>
          <p:cNvSpPr txBox="1"/>
          <p:nvPr/>
        </p:nvSpPr>
        <p:spPr>
          <a:xfrm>
            <a:off x="2265729" y="934291"/>
            <a:ext cx="406400" cy="297914"/>
          </a:xfrm>
          <a:prstGeom prst="rect">
            <a:avLst/>
          </a:prstGeom>
        </p:spPr>
        <p:txBody>
          <a:bodyPr vert="horz" wrap="square" lIns="0" tIns="4838" rIns="0" bIns="0" rtlCol="0">
            <a:spAutoFit/>
          </a:bodyPr>
          <a:lstStyle/>
          <a:p>
            <a:pPr marL="4839" marR="1935">
              <a:spcBef>
                <a:spcPts val="38"/>
              </a:spcBef>
            </a:pPr>
            <a:r>
              <a:rPr sz="381" b="1" i="1" dirty="0">
                <a:solidFill>
                  <a:srgbClr val="454540"/>
                </a:solidFill>
                <a:latin typeface="Century Gothic"/>
                <a:cs typeface="Century Gothic"/>
              </a:rPr>
              <a:t>JOUART François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RAISON </a:t>
            </a:r>
            <a:r>
              <a:rPr sz="381" b="1" i="1" dirty="0">
                <a:solidFill>
                  <a:srgbClr val="454540"/>
                </a:solidFill>
                <a:latin typeface="Century Gothic"/>
                <a:cs typeface="Century Gothic"/>
              </a:rPr>
              <a:t>Cédric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CARLIER </a:t>
            </a:r>
            <a:r>
              <a:rPr sz="381" b="1" i="1" spc="-2" dirty="0">
                <a:solidFill>
                  <a:srgbClr val="454540"/>
                </a:solidFill>
                <a:latin typeface="Century Gothic"/>
                <a:cs typeface="Century Gothic"/>
              </a:rPr>
              <a:t>Damien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DOINEAU </a:t>
            </a:r>
            <a:r>
              <a:rPr sz="381" b="1" i="1" dirty="0">
                <a:solidFill>
                  <a:srgbClr val="454540"/>
                </a:solidFill>
                <a:latin typeface="Century Gothic"/>
                <a:cs typeface="Century Gothic"/>
              </a:rPr>
              <a:t>Moran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LENOIR </a:t>
            </a:r>
            <a:r>
              <a:rPr sz="381" b="1" i="1" spc="-2" dirty="0">
                <a:solidFill>
                  <a:srgbClr val="454540"/>
                </a:solidFill>
                <a:latin typeface="Century Gothic"/>
                <a:cs typeface="Century Gothic"/>
              </a:rPr>
              <a:t>Benjamin</a:t>
            </a:r>
            <a:endParaRPr sz="381">
              <a:latin typeface="Century Gothic"/>
              <a:cs typeface="Century Gothic"/>
            </a:endParaRPr>
          </a:p>
        </p:txBody>
      </p:sp>
      <p:sp>
        <p:nvSpPr>
          <p:cNvPr id="58" name="object 58"/>
          <p:cNvSpPr txBox="1"/>
          <p:nvPr/>
        </p:nvSpPr>
        <p:spPr>
          <a:xfrm>
            <a:off x="2265729" y="1282635"/>
            <a:ext cx="608632"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CABINET</a:t>
            </a:r>
            <a:r>
              <a:rPr sz="381" b="1" spc="-15" dirty="0">
                <a:solidFill>
                  <a:srgbClr val="7B7D4C"/>
                </a:solidFill>
                <a:latin typeface="Century Gothic"/>
                <a:cs typeface="Century Gothic"/>
              </a:rPr>
              <a:t> </a:t>
            </a:r>
            <a:r>
              <a:rPr sz="381" b="1" spc="-2" dirty="0">
                <a:solidFill>
                  <a:srgbClr val="7B7D4C"/>
                </a:solidFill>
                <a:latin typeface="Century Gothic"/>
                <a:cs typeface="Century Gothic"/>
              </a:rPr>
              <a:t>DENIS</a:t>
            </a:r>
            <a:r>
              <a:rPr sz="381" b="1" spc="-15" dirty="0">
                <a:solidFill>
                  <a:srgbClr val="7B7D4C"/>
                </a:solidFill>
                <a:latin typeface="Century Gothic"/>
                <a:cs typeface="Century Gothic"/>
              </a:rPr>
              <a:t> </a:t>
            </a:r>
            <a:r>
              <a:rPr sz="381" b="1" spc="-2" dirty="0">
                <a:solidFill>
                  <a:srgbClr val="7B7D4C"/>
                </a:solidFill>
                <a:latin typeface="Century Gothic"/>
                <a:cs typeface="Century Gothic"/>
              </a:rPr>
              <a:t>ROUSSEAU</a:t>
            </a:r>
            <a:endParaRPr sz="381">
              <a:latin typeface="Century Gothic"/>
              <a:cs typeface="Century Gothic"/>
            </a:endParaRPr>
          </a:p>
        </p:txBody>
      </p:sp>
      <p:sp>
        <p:nvSpPr>
          <p:cNvPr id="59" name="object 59"/>
          <p:cNvSpPr txBox="1"/>
          <p:nvPr/>
        </p:nvSpPr>
        <p:spPr>
          <a:xfrm>
            <a:off x="2265729" y="1393911"/>
            <a:ext cx="456716" cy="575005"/>
          </a:xfrm>
          <a:prstGeom prst="rect">
            <a:avLst/>
          </a:prstGeom>
        </p:spPr>
        <p:txBody>
          <a:bodyPr vert="horz" wrap="square" lIns="0" tIns="10644" rIns="0" bIns="0" rtlCol="0">
            <a:spAutoFit/>
          </a:bodyPr>
          <a:lstStyle/>
          <a:p>
            <a:pPr marL="4839" marR="1935">
              <a:lnSpc>
                <a:spcPts val="419"/>
              </a:lnSpc>
              <a:spcBef>
                <a:spcPts val="84"/>
              </a:spcBef>
            </a:pPr>
            <a:r>
              <a:rPr sz="381" b="1" i="1" spc="-2" dirty="0">
                <a:solidFill>
                  <a:srgbClr val="454540"/>
                </a:solidFill>
                <a:latin typeface="Century Gothic"/>
                <a:cs typeface="Century Gothic"/>
              </a:rPr>
              <a:t>Denis ROUSSEAU </a:t>
            </a:r>
            <a:r>
              <a:rPr sz="381" b="1" i="1" dirty="0">
                <a:solidFill>
                  <a:srgbClr val="454540"/>
                </a:solidFill>
                <a:latin typeface="Century Gothic"/>
                <a:cs typeface="Century Gothic"/>
              </a:rPr>
              <a:t> FOUASSON Olivier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Pierrett</a:t>
            </a:r>
            <a:r>
              <a:rPr sz="381" b="1" i="1" dirty="0">
                <a:solidFill>
                  <a:srgbClr val="454540"/>
                </a:solidFill>
                <a:latin typeface="Century Gothic"/>
                <a:cs typeface="Century Gothic"/>
              </a:rPr>
              <a:t>e </a:t>
            </a:r>
            <a:r>
              <a:rPr sz="381" b="1" i="1" spc="-2" dirty="0">
                <a:solidFill>
                  <a:srgbClr val="454540"/>
                </a:solidFill>
                <a:latin typeface="Century Gothic"/>
                <a:cs typeface="Century Gothic"/>
              </a:rPr>
              <a:t>ROUSSEAU  </a:t>
            </a:r>
            <a:r>
              <a:rPr sz="381" b="1" i="1" dirty="0">
                <a:solidFill>
                  <a:srgbClr val="454540"/>
                </a:solidFill>
                <a:latin typeface="Century Gothic"/>
                <a:cs typeface="Century Gothic"/>
              </a:rPr>
              <a:t>Claudie </a:t>
            </a:r>
            <a:r>
              <a:rPr sz="381" b="1" i="1" spc="-2" dirty="0">
                <a:solidFill>
                  <a:srgbClr val="454540"/>
                </a:solidFill>
                <a:latin typeface="Century Gothic"/>
                <a:cs typeface="Century Gothic"/>
              </a:rPr>
              <a:t>BONNEAU </a:t>
            </a:r>
            <a:r>
              <a:rPr sz="381" b="1" i="1" dirty="0">
                <a:solidFill>
                  <a:srgbClr val="454540"/>
                </a:solidFill>
                <a:latin typeface="Century Gothic"/>
                <a:cs typeface="Century Gothic"/>
              </a:rPr>
              <a:t> Olivier </a:t>
            </a:r>
            <a:r>
              <a:rPr sz="381" b="1" i="1" spc="-2" dirty="0">
                <a:solidFill>
                  <a:srgbClr val="454540"/>
                </a:solidFill>
                <a:latin typeface="Century Gothic"/>
                <a:cs typeface="Century Gothic"/>
              </a:rPr>
              <a:t>DROUET </a:t>
            </a:r>
            <a:r>
              <a:rPr sz="381" b="1" i="1" dirty="0">
                <a:solidFill>
                  <a:srgbClr val="454540"/>
                </a:solidFill>
                <a:latin typeface="Century Gothic"/>
                <a:cs typeface="Century Gothic"/>
              </a:rPr>
              <a:t> Claude GRONDIN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Adrien </a:t>
            </a:r>
            <a:r>
              <a:rPr sz="381" b="1" i="1" spc="-2" dirty="0">
                <a:solidFill>
                  <a:srgbClr val="454540"/>
                </a:solidFill>
                <a:latin typeface="Century Gothic"/>
                <a:cs typeface="Century Gothic"/>
              </a:rPr>
              <a:t>BONNET </a:t>
            </a:r>
            <a:r>
              <a:rPr sz="381" b="1" i="1" dirty="0">
                <a:solidFill>
                  <a:srgbClr val="454540"/>
                </a:solidFill>
                <a:latin typeface="Century Gothic"/>
                <a:cs typeface="Century Gothic"/>
              </a:rPr>
              <a:t> Quentin </a:t>
            </a:r>
            <a:r>
              <a:rPr sz="381" b="1" i="1" spc="-2" dirty="0">
                <a:solidFill>
                  <a:srgbClr val="454540"/>
                </a:solidFill>
                <a:latin typeface="Century Gothic"/>
                <a:cs typeface="Century Gothic"/>
              </a:rPr>
              <a:t>BRISSON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Valentin </a:t>
            </a:r>
            <a:r>
              <a:rPr sz="381" b="1" i="1" dirty="0">
                <a:solidFill>
                  <a:srgbClr val="454540"/>
                </a:solidFill>
                <a:latin typeface="Century Gothic"/>
                <a:cs typeface="Century Gothic"/>
              </a:rPr>
              <a:t>AVERTY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Erwan</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SAVIDAN</a:t>
            </a:r>
            <a:endParaRPr sz="381">
              <a:latin typeface="Century Gothic"/>
              <a:cs typeface="Century Gothic"/>
            </a:endParaRPr>
          </a:p>
        </p:txBody>
      </p:sp>
      <p:sp>
        <p:nvSpPr>
          <p:cNvPr id="60" name="object 60"/>
          <p:cNvSpPr txBox="1"/>
          <p:nvPr/>
        </p:nvSpPr>
        <p:spPr>
          <a:xfrm>
            <a:off x="2265730" y="1988996"/>
            <a:ext cx="130870"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TRIBU</a:t>
            </a:r>
            <a:endParaRPr sz="381">
              <a:latin typeface="Century Gothic"/>
              <a:cs typeface="Century Gothic"/>
            </a:endParaRPr>
          </a:p>
        </p:txBody>
      </p:sp>
      <p:sp>
        <p:nvSpPr>
          <p:cNvPr id="61" name="object 61"/>
          <p:cNvSpPr txBox="1"/>
          <p:nvPr/>
        </p:nvSpPr>
        <p:spPr>
          <a:xfrm>
            <a:off x="2265729" y="2105110"/>
            <a:ext cx="534368" cy="297914"/>
          </a:xfrm>
          <a:prstGeom prst="rect">
            <a:avLst/>
          </a:prstGeom>
        </p:spPr>
        <p:txBody>
          <a:bodyPr vert="horz" wrap="square" lIns="0" tIns="4838" rIns="0" bIns="0" rtlCol="0">
            <a:spAutoFit/>
          </a:bodyPr>
          <a:lstStyle/>
          <a:p>
            <a:pPr marL="4839" marR="168386">
              <a:spcBef>
                <a:spcPts val="38"/>
              </a:spcBef>
            </a:pPr>
            <a:r>
              <a:rPr sz="381" b="1" i="1" spc="-2" dirty="0">
                <a:solidFill>
                  <a:srgbClr val="454540"/>
                </a:solidFill>
                <a:latin typeface="Century Gothic"/>
                <a:cs typeface="Century Gothic"/>
              </a:rPr>
              <a:t>ROBER</a:t>
            </a:r>
            <a:r>
              <a:rPr sz="381" b="1" i="1" dirty="0">
                <a:solidFill>
                  <a:srgbClr val="454540"/>
                </a:solidFill>
                <a:latin typeface="Century Gothic"/>
                <a:cs typeface="Century Gothic"/>
              </a:rPr>
              <a:t>T Nicolas  AKIKI</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Edith</a:t>
            </a:r>
            <a:endParaRPr sz="381">
              <a:latin typeface="Century Gothic"/>
              <a:cs typeface="Century Gothic"/>
            </a:endParaRPr>
          </a:p>
          <a:p>
            <a:pPr marL="4839" marR="1935"/>
            <a:r>
              <a:rPr sz="381" b="1" i="1" spc="-2" dirty="0">
                <a:solidFill>
                  <a:srgbClr val="454540"/>
                </a:solidFill>
                <a:latin typeface="Century Gothic"/>
                <a:cs typeface="Century Gothic"/>
              </a:rPr>
              <a:t>DENEUVILL</a:t>
            </a:r>
            <a:r>
              <a:rPr sz="381" b="1" i="1" dirty="0">
                <a:solidFill>
                  <a:srgbClr val="454540"/>
                </a:solidFill>
                <a:latin typeface="Century Gothic"/>
                <a:cs typeface="Century Gothic"/>
              </a:rPr>
              <a:t>E</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Alexandre  MAÏQUES</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Kevin</a:t>
            </a:r>
            <a:endParaRPr sz="381">
              <a:latin typeface="Century Gothic"/>
              <a:cs typeface="Century Gothic"/>
            </a:endParaRPr>
          </a:p>
        </p:txBody>
      </p:sp>
      <p:sp>
        <p:nvSpPr>
          <p:cNvPr id="62" name="object 62"/>
          <p:cNvSpPr txBox="1"/>
          <p:nvPr/>
        </p:nvSpPr>
        <p:spPr>
          <a:xfrm>
            <a:off x="2265729" y="2443777"/>
            <a:ext cx="399869" cy="122097"/>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GROUPE GAMBA</a:t>
            </a:r>
            <a:endParaRPr sz="381">
              <a:latin typeface="Century Gothic"/>
              <a:cs typeface="Century Gothic"/>
            </a:endParaRPr>
          </a:p>
        </p:txBody>
      </p:sp>
      <p:sp>
        <p:nvSpPr>
          <p:cNvPr id="63" name="object 63"/>
          <p:cNvSpPr txBox="1"/>
          <p:nvPr/>
        </p:nvSpPr>
        <p:spPr>
          <a:xfrm>
            <a:off x="2265729" y="2555054"/>
            <a:ext cx="500501" cy="261366"/>
          </a:xfrm>
          <a:prstGeom prst="rect">
            <a:avLst/>
          </a:prstGeom>
        </p:spPr>
        <p:txBody>
          <a:bodyPr vert="horz" wrap="square" lIns="0" tIns="4838" rIns="0" bIns="0" rtlCol="0">
            <a:spAutoFit/>
          </a:bodyPr>
          <a:lstStyle/>
          <a:p>
            <a:pPr marL="4839">
              <a:lnSpc>
                <a:spcPts val="438"/>
              </a:lnSpc>
              <a:spcBef>
                <a:spcPts val="38"/>
              </a:spcBef>
            </a:pPr>
            <a:r>
              <a:rPr sz="381" b="1" i="1" dirty="0">
                <a:solidFill>
                  <a:srgbClr val="454540"/>
                </a:solidFill>
                <a:latin typeface="Century Gothic"/>
                <a:cs typeface="Century Gothic"/>
              </a:rPr>
              <a:t>CAPDEVILLE Guy</a:t>
            </a:r>
            <a:endParaRPr sz="381">
              <a:latin typeface="Century Gothic"/>
              <a:cs typeface="Century Gothic"/>
            </a:endParaRPr>
          </a:p>
          <a:p>
            <a:pPr marL="4839" marR="1935">
              <a:lnSpc>
                <a:spcPts val="419"/>
              </a:lnSpc>
              <a:spcBef>
                <a:spcPts val="27"/>
              </a:spcBef>
            </a:pPr>
            <a:r>
              <a:rPr sz="381" b="1" i="1" dirty="0">
                <a:solidFill>
                  <a:srgbClr val="454540"/>
                </a:solidFill>
                <a:latin typeface="Century Gothic"/>
                <a:cs typeface="Century Gothic"/>
              </a:rPr>
              <a:t>CANCIAN Alexandre  MAUREY </a:t>
            </a:r>
            <a:r>
              <a:rPr sz="381" b="1" i="1" spc="-2" dirty="0">
                <a:solidFill>
                  <a:srgbClr val="454540"/>
                </a:solidFill>
                <a:latin typeface="Century Gothic"/>
                <a:cs typeface="Century Gothic"/>
              </a:rPr>
              <a:t>Bastien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VIALAN</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Benjamin</a:t>
            </a:r>
            <a:endParaRPr sz="381">
              <a:latin typeface="Century Gothic"/>
              <a:cs typeface="Century Gothic"/>
            </a:endParaRPr>
          </a:p>
        </p:txBody>
      </p:sp>
      <p:sp>
        <p:nvSpPr>
          <p:cNvPr id="64" name="object 64"/>
          <p:cNvSpPr txBox="1"/>
          <p:nvPr/>
        </p:nvSpPr>
        <p:spPr>
          <a:xfrm>
            <a:off x="2265729" y="2840501"/>
            <a:ext cx="490825" cy="122097"/>
          </a:xfrm>
          <a:prstGeom prst="rect">
            <a:avLst/>
          </a:prstGeom>
        </p:spPr>
        <p:txBody>
          <a:bodyPr vert="horz" wrap="square" lIns="0" tIns="4838" rIns="0" bIns="0" rtlCol="0">
            <a:spAutoFit/>
          </a:bodyPr>
          <a:lstStyle/>
          <a:p>
            <a:pPr marL="4839">
              <a:spcBef>
                <a:spcPts val="38"/>
              </a:spcBef>
            </a:pPr>
            <a:r>
              <a:rPr sz="381" b="1" spc="-2" dirty="0">
                <a:solidFill>
                  <a:srgbClr val="7B7D4C"/>
                </a:solidFill>
                <a:latin typeface="Century Gothic"/>
                <a:cs typeface="Century Gothic"/>
              </a:rPr>
              <a:t>PASSERELLE</a:t>
            </a:r>
            <a:endParaRPr sz="381">
              <a:latin typeface="Century Gothic"/>
              <a:cs typeface="Century Gothic"/>
            </a:endParaRPr>
          </a:p>
          <a:p>
            <a:pPr marL="4839"/>
            <a:r>
              <a:rPr sz="381" b="1" dirty="0">
                <a:solidFill>
                  <a:srgbClr val="7B7D4C"/>
                </a:solidFill>
                <a:latin typeface="Century Gothic"/>
                <a:cs typeface="Century Gothic"/>
              </a:rPr>
              <a:t>ATELIER</a:t>
            </a:r>
            <a:r>
              <a:rPr sz="381" b="1" spc="-15" dirty="0">
                <a:solidFill>
                  <a:srgbClr val="7B7D4C"/>
                </a:solidFill>
                <a:latin typeface="Century Gothic"/>
                <a:cs typeface="Century Gothic"/>
              </a:rPr>
              <a:t> </a:t>
            </a:r>
            <a:r>
              <a:rPr sz="381" b="1" spc="-2" dirty="0">
                <a:solidFill>
                  <a:srgbClr val="7B7D4C"/>
                </a:solidFill>
                <a:latin typeface="Century Gothic"/>
                <a:cs typeface="Century Gothic"/>
              </a:rPr>
              <a:t>DU</a:t>
            </a:r>
            <a:r>
              <a:rPr sz="381" b="1" spc="-15" dirty="0">
                <a:solidFill>
                  <a:srgbClr val="7B7D4C"/>
                </a:solidFill>
                <a:latin typeface="Century Gothic"/>
                <a:cs typeface="Century Gothic"/>
              </a:rPr>
              <a:t> </a:t>
            </a:r>
            <a:r>
              <a:rPr sz="381" b="1" spc="-2" dirty="0">
                <a:solidFill>
                  <a:srgbClr val="7B7D4C"/>
                </a:solidFill>
                <a:latin typeface="Century Gothic"/>
                <a:cs typeface="Century Gothic"/>
              </a:rPr>
              <a:t>PAYSAGE</a:t>
            </a:r>
            <a:endParaRPr sz="381">
              <a:latin typeface="Century Gothic"/>
              <a:cs typeface="Century Gothic"/>
            </a:endParaRPr>
          </a:p>
        </p:txBody>
      </p:sp>
      <p:sp>
        <p:nvSpPr>
          <p:cNvPr id="65" name="object 65"/>
          <p:cNvSpPr txBox="1"/>
          <p:nvPr/>
        </p:nvSpPr>
        <p:spPr>
          <a:xfrm>
            <a:off x="2265729" y="3014673"/>
            <a:ext cx="335038" cy="63491"/>
          </a:xfrm>
          <a:prstGeom prst="rect">
            <a:avLst/>
          </a:prstGeom>
        </p:spPr>
        <p:txBody>
          <a:bodyPr vert="horz" wrap="square" lIns="0" tIns="4838" rIns="0" bIns="0" rtlCol="0">
            <a:spAutoFit/>
          </a:bodyPr>
          <a:lstStyle/>
          <a:p>
            <a:pPr marL="4839">
              <a:spcBef>
                <a:spcPts val="38"/>
              </a:spcBef>
            </a:pPr>
            <a:r>
              <a:rPr sz="381" b="1" i="1" dirty="0">
                <a:solidFill>
                  <a:srgbClr val="454540"/>
                </a:solidFill>
                <a:latin typeface="Century Gothic"/>
                <a:cs typeface="Century Gothic"/>
              </a:rPr>
              <a:t>JARNY Fabien</a:t>
            </a:r>
            <a:endParaRPr sz="381">
              <a:latin typeface="Century Gothic"/>
              <a:cs typeface="Century Gothic"/>
            </a:endParaRPr>
          </a:p>
        </p:txBody>
      </p:sp>
      <p:sp>
        <p:nvSpPr>
          <p:cNvPr id="66" name="object 66"/>
          <p:cNvSpPr txBox="1"/>
          <p:nvPr/>
        </p:nvSpPr>
        <p:spPr>
          <a:xfrm>
            <a:off x="2265729" y="3130787"/>
            <a:ext cx="242147"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COSYREST</a:t>
            </a:r>
            <a:endParaRPr sz="381">
              <a:latin typeface="Century Gothic"/>
              <a:cs typeface="Century Gothic"/>
            </a:endParaRPr>
          </a:p>
        </p:txBody>
      </p:sp>
      <p:sp>
        <p:nvSpPr>
          <p:cNvPr id="67" name="object 67"/>
          <p:cNvSpPr txBox="1"/>
          <p:nvPr/>
        </p:nvSpPr>
        <p:spPr>
          <a:xfrm>
            <a:off x="2265729" y="3242063"/>
            <a:ext cx="529288" cy="122097"/>
          </a:xfrm>
          <a:prstGeom prst="rect">
            <a:avLst/>
          </a:prstGeom>
        </p:spPr>
        <p:txBody>
          <a:bodyPr vert="horz" wrap="square" lIns="0" tIns="4838" rIns="0" bIns="0" rtlCol="0">
            <a:spAutoFit/>
          </a:bodyPr>
          <a:lstStyle/>
          <a:p>
            <a:pPr marL="4839" marR="1935">
              <a:spcBef>
                <a:spcPts val="38"/>
              </a:spcBef>
            </a:pPr>
            <a:r>
              <a:rPr sz="381" b="1" i="1" spc="-2" dirty="0">
                <a:solidFill>
                  <a:srgbClr val="454540"/>
                </a:solidFill>
                <a:latin typeface="Century Gothic"/>
                <a:cs typeface="Century Gothic"/>
              </a:rPr>
              <a:t>VERRIER </a:t>
            </a:r>
            <a:r>
              <a:rPr sz="381" b="1" i="1" dirty="0">
                <a:solidFill>
                  <a:srgbClr val="454540"/>
                </a:solidFill>
                <a:latin typeface="Century Gothic"/>
                <a:cs typeface="Century Gothic"/>
              </a:rPr>
              <a:t>Michel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YVANOFF</a:t>
            </a:r>
            <a:r>
              <a:rPr sz="381" b="1" i="1" spc="-17" dirty="0">
                <a:solidFill>
                  <a:srgbClr val="454540"/>
                </a:solidFill>
                <a:latin typeface="Century Gothic"/>
                <a:cs typeface="Century Gothic"/>
              </a:rPr>
              <a:t> </a:t>
            </a:r>
            <a:r>
              <a:rPr sz="381" b="1" i="1" dirty="0">
                <a:solidFill>
                  <a:srgbClr val="454540"/>
                </a:solidFill>
                <a:latin typeface="Century Gothic"/>
                <a:cs typeface="Century Gothic"/>
              </a:rPr>
              <a:t>Jean</a:t>
            </a:r>
            <a:r>
              <a:rPr sz="381" b="1" i="1" spc="-15" dirty="0">
                <a:solidFill>
                  <a:srgbClr val="454540"/>
                </a:solidFill>
                <a:latin typeface="Century Gothic"/>
                <a:cs typeface="Century Gothic"/>
              </a:rPr>
              <a:t> </a:t>
            </a:r>
            <a:r>
              <a:rPr sz="381" b="1" i="1" spc="-2" dirty="0">
                <a:solidFill>
                  <a:srgbClr val="454540"/>
                </a:solidFill>
                <a:latin typeface="Century Gothic"/>
                <a:cs typeface="Century Gothic"/>
              </a:rPr>
              <a:t>Pascal</a:t>
            </a:r>
            <a:endParaRPr sz="381">
              <a:latin typeface="Century Gothic"/>
              <a:cs typeface="Century Gothic"/>
            </a:endParaRPr>
          </a:p>
        </p:txBody>
      </p:sp>
      <p:sp>
        <p:nvSpPr>
          <p:cNvPr id="68" name="object 68"/>
          <p:cNvSpPr txBox="1"/>
          <p:nvPr/>
        </p:nvSpPr>
        <p:spPr>
          <a:xfrm>
            <a:off x="2265729" y="3440425"/>
            <a:ext cx="368663" cy="275985"/>
          </a:xfrm>
          <a:prstGeom prst="rect">
            <a:avLst/>
          </a:prstGeom>
        </p:spPr>
        <p:txBody>
          <a:bodyPr vert="horz" wrap="square" lIns="0" tIns="4838" rIns="0" bIns="0" rtlCol="0">
            <a:spAutoFit/>
          </a:bodyPr>
          <a:lstStyle/>
          <a:p>
            <a:pPr marL="4839">
              <a:spcBef>
                <a:spcPts val="38"/>
              </a:spcBef>
            </a:pPr>
            <a:r>
              <a:rPr sz="381" b="1" spc="-2" dirty="0">
                <a:solidFill>
                  <a:srgbClr val="7B7D4C"/>
                </a:solidFill>
                <a:latin typeface="Century Gothic"/>
                <a:cs typeface="Century Gothic"/>
              </a:rPr>
              <a:t>B.E.G.C</a:t>
            </a:r>
            <a:endParaRPr sz="381">
              <a:latin typeface="Century Gothic"/>
              <a:cs typeface="Century Gothic"/>
            </a:endParaRPr>
          </a:p>
          <a:p>
            <a:pPr marL="4839">
              <a:lnSpc>
                <a:spcPts val="438"/>
              </a:lnSpc>
              <a:spcBef>
                <a:spcPts val="381"/>
              </a:spcBef>
            </a:pPr>
            <a:r>
              <a:rPr sz="381" b="1" i="1" dirty="0">
                <a:solidFill>
                  <a:srgbClr val="454540"/>
                </a:solidFill>
                <a:latin typeface="Century Gothic"/>
                <a:cs typeface="Century Gothic"/>
              </a:rPr>
              <a:t>GRESSIER</a:t>
            </a:r>
            <a:r>
              <a:rPr sz="381" b="1" i="1" spc="-15" dirty="0">
                <a:solidFill>
                  <a:srgbClr val="454540"/>
                </a:solidFill>
                <a:latin typeface="Century Gothic"/>
                <a:cs typeface="Century Gothic"/>
              </a:rPr>
              <a:t> </a:t>
            </a:r>
            <a:r>
              <a:rPr sz="381" b="1" i="1" spc="-2" dirty="0">
                <a:solidFill>
                  <a:srgbClr val="454540"/>
                </a:solidFill>
                <a:latin typeface="Century Gothic"/>
                <a:cs typeface="Century Gothic"/>
              </a:rPr>
              <a:t>Yann</a:t>
            </a:r>
            <a:endParaRPr sz="381">
              <a:latin typeface="Century Gothic"/>
              <a:cs typeface="Century Gothic"/>
            </a:endParaRPr>
          </a:p>
          <a:p>
            <a:pPr marL="4839">
              <a:lnSpc>
                <a:spcPts val="438"/>
              </a:lnSpc>
            </a:pPr>
            <a:r>
              <a:rPr sz="381" b="1" i="1" spc="-2" dirty="0">
                <a:solidFill>
                  <a:srgbClr val="454540"/>
                </a:solidFill>
                <a:latin typeface="Century Gothic"/>
                <a:cs typeface="Century Gothic"/>
              </a:rPr>
              <a:t>RAVART</a:t>
            </a:r>
            <a:r>
              <a:rPr sz="381" b="1" i="1" spc="-25" dirty="0">
                <a:solidFill>
                  <a:srgbClr val="454540"/>
                </a:solidFill>
                <a:latin typeface="Century Gothic"/>
                <a:cs typeface="Century Gothic"/>
              </a:rPr>
              <a:t> </a:t>
            </a:r>
            <a:r>
              <a:rPr sz="381" b="1" i="1" spc="-2" dirty="0">
                <a:solidFill>
                  <a:srgbClr val="454540"/>
                </a:solidFill>
                <a:latin typeface="Century Gothic"/>
                <a:cs typeface="Century Gothic"/>
              </a:rPr>
              <a:t>Roland</a:t>
            </a:r>
            <a:endParaRPr sz="381">
              <a:latin typeface="Century Gothic"/>
              <a:cs typeface="Century Gothic"/>
            </a:endParaRPr>
          </a:p>
          <a:p>
            <a:pPr marL="4839"/>
            <a:r>
              <a:rPr sz="381" b="1" i="1" dirty="0">
                <a:solidFill>
                  <a:srgbClr val="454540"/>
                </a:solidFill>
                <a:latin typeface="Century Gothic"/>
                <a:cs typeface="Century Gothic"/>
              </a:rPr>
              <a:t>COUSIN</a:t>
            </a:r>
            <a:r>
              <a:rPr sz="381" b="1" i="1" spc="-15" dirty="0">
                <a:solidFill>
                  <a:srgbClr val="454540"/>
                </a:solidFill>
                <a:latin typeface="Century Gothic"/>
                <a:cs typeface="Century Gothic"/>
              </a:rPr>
              <a:t> </a:t>
            </a:r>
            <a:r>
              <a:rPr sz="381" b="1" i="1" dirty="0">
                <a:solidFill>
                  <a:srgbClr val="454540"/>
                </a:solidFill>
                <a:latin typeface="Century Gothic"/>
                <a:cs typeface="Century Gothic"/>
              </a:rPr>
              <a:t>Simon</a:t>
            </a:r>
            <a:endParaRPr sz="381">
              <a:latin typeface="Century Gothic"/>
              <a:cs typeface="Century Gothic"/>
            </a:endParaRPr>
          </a:p>
        </p:txBody>
      </p:sp>
      <p:sp>
        <p:nvSpPr>
          <p:cNvPr id="69" name="object 69"/>
          <p:cNvSpPr txBox="1"/>
          <p:nvPr/>
        </p:nvSpPr>
        <p:spPr>
          <a:xfrm>
            <a:off x="2265741" y="3798466"/>
            <a:ext cx="402530" cy="86895"/>
          </a:xfrm>
          <a:prstGeom prst="rect">
            <a:avLst/>
          </a:prstGeom>
        </p:spPr>
        <p:txBody>
          <a:bodyPr vert="horz" wrap="square" lIns="0" tIns="4838" rIns="0" bIns="0" rtlCol="0">
            <a:spAutoFit/>
          </a:bodyPr>
          <a:lstStyle/>
          <a:p>
            <a:pPr marL="4839">
              <a:spcBef>
                <a:spcPts val="38"/>
              </a:spcBef>
            </a:pPr>
            <a:r>
              <a:rPr sz="533" b="1" spc="-2" dirty="0">
                <a:solidFill>
                  <a:srgbClr val="454540"/>
                </a:solidFill>
                <a:latin typeface="Century Gothic"/>
                <a:cs typeface="Century Gothic"/>
              </a:rPr>
              <a:t>Réalisation</a:t>
            </a:r>
            <a:r>
              <a:rPr sz="533" b="1" spc="-27" dirty="0">
                <a:solidFill>
                  <a:srgbClr val="454540"/>
                </a:solidFill>
                <a:latin typeface="Century Gothic"/>
                <a:cs typeface="Century Gothic"/>
              </a:rPr>
              <a:t> </a:t>
            </a:r>
            <a:r>
              <a:rPr sz="533" b="1" dirty="0">
                <a:solidFill>
                  <a:srgbClr val="454540"/>
                </a:solidFill>
                <a:latin typeface="Century Gothic"/>
                <a:cs typeface="Century Gothic"/>
              </a:rPr>
              <a:t>:</a:t>
            </a:r>
            <a:endParaRPr sz="533">
              <a:latin typeface="Century Gothic"/>
              <a:cs typeface="Century Gothic"/>
            </a:endParaRPr>
          </a:p>
        </p:txBody>
      </p:sp>
      <p:sp>
        <p:nvSpPr>
          <p:cNvPr id="70" name="object 70"/>
          <p:cNvSpPr txBox="1"/>
          <p:nvPr/>
        </p:nvSpPr>
        <p:spPr>
          <a:xfrm>
            <a:off x="2265742" y="3972637"/>
            <a:ext cx="251823"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CARDINAL</a:t>
            </a:r>
            <a:endParaRPr sz="381">
              <a:latin typeface="Century Gothic"/>
              <a:cs typeface="Century Gothic"/>
            </a:endParaRPr>
          </a:p>
        </p:txBody>
      </p:sp>
      <p:sp>
        <p:nvSpPr>
          <p:cNvPr id="71" name="object 71"/>
          <p:cNvSpPr txBox="1"/>
          <p:nvPr/>
        </p:nvSpPr>
        <p:spPr>
          <a:xfrm>
            <a:off x="2265742" y="4098428"/>
            <a:ext cx="981408" cy="2848765"/>
          </a:xfrm>
          <a:prstGeom prst="rect">
            <a:avLst/>
          </a:prstGeom>
        </p:spPr>
        <p:txBody>
          <a:bodyPr vert="horz" wrap="square" lIns="0" tIns="14514" rIns="0" bIns="0" rtlCol="0">
            <a:spAutoFit/>
          </a:bodyPr>
          <a:lstStyle/>
          <a:p>
            <a:pPr marL="4839" marR="537096">
              <a:lnSpc>
                <a:spcPts val="381"/>
              </a:lnSpc>
              <a:spcBef>
                <a:spcPts val="114"/>
              </a:spcBef>
            </a:pPr>
            <a:r>
              <a:rPr sz="381" b="1" i="1" spc="-2" dirty="0">
                <a:solidFill>
                  <a:srgbClr val="454540"/>
                </a:solidFill>
                <a:latin typeface="Century Gothic"/>
                <a:cs typeface="Century Gothic"/>
              </a:rPr>
              <a:t>RENIMEL Pascal </a:t>
            </a:r>
            <a:r>
              <a:rPr sz="381" b="1" i="1" dirty="0">
                <a:solidFill>
                  <a:srgbClr val="454540"/>
                </a:solidFill>
                <a:latin typeface="Century Gothic"/>
                <a:cs typeface="Century Gothic"/>
              </a:rPr>
              <a:t> MASSIOT Frédérick  NAËL</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Sylvain</a:t>
            </a:r>
            <a:endParaRPr sz="381">
              <a:latin typeface="Century Gothic"/>
              <a:cs typeface="Century Gothic"/>
            </a:endParaRPr>
          </a:p>
          <a:p>
            <a:pPr marL="4839" marR="309193">
              <a:lnSpc>
                <a:spcPts val="381"/>
              </a:lnSpc>
            </a:pPr>
            <a:r>
              <a:rPr sz="381" b="1" i="1" dirty="0">
                <a:solidFill>
                  <a:srgbClr val="454540"/>
                </a:solidFill>
                <a:latin typeface="Century Gothic"/>
                <a:cs typeface="Century Gothic"/>
              </a:rPr>
              <a:t>ABDALLAH</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OUSSENI</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Abdillah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ADAM</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Nicu</a:t>
            </a:r>
            <a:endParaRPr sz="381">
              <a:latin typeface="Century Gothic"/>
              <a:cs typeface="Century Gothic"/>
            </a:endParaRPr>
          </a:p>
          <a:p>
            <a:pPr marL="4839">
              <a:lnSpc>
                <a:spcPts val="343"/>
              </a:lnSpc>
            </a:pPr>
            <a:r>
              <a:rPr sz="381" b="1" i="1" dirty="0">
                <a:solidFill>
                  <a:srgbClr val="454540"/>
                </a:solidFill>
                <a:latin typeface="Century Gothic"/>
                <a:cs typeface="Century Gothic"/>
              </a:rPr>
              <a:t>AGBA</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Ludovic</a:t>
            </a:r>
            <a:endParaRPr sz="381">
              <a:latin typeface="Century Gothic"/>
              <a:cs typeface="Century Gothic"/>
            </a:endParaRPr>
          </a:p>
          <a:p>
            <a:pPr marL="4839" marR="346209">
              <a:lnSpc>
                <a:spcPts val="381"/>
              </a:lnSpc>
              <a:spcBef>
                <a:spcPts val="38"/>
              </a:spcBef>
            </a:pPr>
            <a:r>
              <a:rPr sz="381" b="1" i="1" dirty="0">
                <a:solidFill>
                  <a:srgbClr val="454540"/>
                </a:solidFill>
                <a:latin typeface="Century Gothic"/>
                <a:cs typeface="Century Gothic"/>
              </a:rPr>
              <a:t>AIT</a:t>
            </a:r>
            <a:r>
              <a:rPr sz="381" b="1" i="1" spc="-17" dirty="0">
                <a:solidFill>
                  <a:srgbClr val="454540"/>
                </a:solidFill>
                <a:latin typeface="Century Gothic"/>
                <a:cs typeface="Century Gothic"/>
              </a:rPr>
              <a:t> </a:t>
            </a:r>
            <a:r>
              <a:rPr sz="381" b="1" i="1" spc="-2" dirty="0">
                <a:solidFill>
                  <a:srgbClr val="454540"/>
                </a:solidFill>
                <a:latin typeface="Century Gothic"/>
                <a:cs typeface="Century Gothic"/>
              </a:rPr>
              <a:t>BAHALLOU</a:t>
            </a:r>
            <a:r>
              <a:rPr sz="381" b="1" i="1" spc="-17" dirty="0">
                <a:solidFill>
                  <a:srgbClr val="454540"/>
                </a:solidFill>
                <a:latin typeface="Century Gothic"/>
                <a:cs typeface="Century Gothic"/>
              </a:rPr>
              <a:t> </a:t>
            </a:r>
            <a:r>
              <a:rPr sz="381" b="1" i="1" dirty="0">
                <a:solidFill>
                  <a:srgbClr val="454540"/>
                </a:solidFill>
                <a:latin typeface="Century Gothic"/>
                <a:cs typeface="Century Gothic"/>
              </a:rPr>
              <a:t>Abdarazzak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ANGIBAUD</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François</a:t>
            </a:r>
            <a:endParaRPr sz="381">
              <a:latin typeface="Century Gothic"/>
              <a:cs typeface="Century Gothic"/>
            </a:endParaRPr>
          </a:p>
          <a:p>
            <a:pPr marL="4839">
              <a:lnSpc>
                <a:spcPts val="343"/>
              </a:lnSpc>
            </a:pPr>
            <a:r>
              <a:rPr sz="381" b="1" i="1" dirty="0">
                <a:solidFill>
                  <a:srgbClr val="454540"/>
                </a:solidFill>
                <a:latin typeface="Century Gothic"/>
                <a:cs typeface="Century Gothic"/>
              </a:rPr>
              <a:t>ANTAL Mihai</a:t>
            </a:r>
            <a:endParaRPr sz="381">
              <a:latin typeface="Century Gothic"/>
              <a:cs typeface="Century Gothic"/>
            </a:endParaRPr>
          </a:p>
          <a:p>
            <a:pPr marL="4839" marR="98468">
              <a:lnSpc>
                <a:spcPts val="381"/>
              </a:lnSpc>
              <a:spcBef>
                <a:spcPts val="38"/>
              </a:spcBef>
            </a:pPr>
            <a:r>
              <a:rPr sz="381" b="1" i="1" dirty="0">
                <a:solidFill>
                  <a:srgbClr val="454540"/>
                </a:solidFill>
                <a:latin typeface="Century Gothic"/>
                <a:cs typeface="Century Gothic"/>
              </a:rPr>
              <a:t>ARAGAO</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GRILO</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DE</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CRISTO</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Domingos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BALLART </a:t>
            </a:r>
            <a:r>
              <a:rPr sz="381" b="1" i="1" dirty="0">
                <a:solidFill>
                  <a:srgbClr val="454540"/>
                </a:solidFill>
                <a:latin typeface="Century Gothic"/>
                <a:cs typeface="Century Gothic"/>
              </a:rPr>
              <a:t>Loic</a:t>
            </a:r>
            <a:endParaRPr sz="381">
              <a:latin typeface="Century Gothic"/>
              <a:cs typeface="Century Gothic"/>
            </a:endParaRPr>
          </a:p>
          <a:p>
            <a:pPr marL="4839" marR="160645">
              <a:lnSpc>
                <a:spcPts val="381"/>
              </a:lnSpc>
            </a:pPr>
            <a:r>
              <a:rPr sz="381" b="1" i="1" spc="-2" dirty="0">
                <a:solidFill>
                  <a:srgbClr val="454540"/>
                </a:solidFill>
                <a:latin typeface="Century Gothic"/>
                <a:cs typeface="Century Gothic"/>
              </a:rPr>
              <a:t>BARBOSA</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FERNANDES</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Jose</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Manuel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BELOEIL </a:t>
            </a:r>
            <a:r>
              <a:rPr sz="381" b="1" i="1" dirty="0">
                <a:solidFill>
                  <a:srgbClr val="454540"/>
                </a:solidFill>
                <a:latin typeface="Century Gothic"/>
                <a:cs typeface="Century Gothic"/>
              </a:rPr>
              <a:t>Clement</a:t>
            </a:r>
            <a:endParaRPr sz="381">
              <a:latin typeface="Century Gothic"/>
              <a:cs typeface="Century Gothic"/>
            </a:endParaRPr>
          </a:p>
          <a:p>
            <a:pPr marL="4839">
              <a:lnSpc>
                <a:spcPts val="343"/>
              </a:lnSpc>
            </a:pPr>
            <a:r>
              <a:rPr sz="381" b="1" i="1" spc="-2" dirty="0">
                <a:solidFill>
                  <a:srgbClr val="454540"/>
                </a:solidFill>
                <a:latin typeface="Century Gothic"/>
                <a:cs typeface="Century Gothic"/>
              </a:rPr>
              <a:t>BENNACEF</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Aziz</a:t>
            </a:r>
            <a:endParaRPr sz="381">
              <a:latin typeface="Century Gothic"/>
              <a:cs typeface="Century Gothic"/>
            </a:endParaRPr>
          </a:p>
          <a:p>
            <a:pPr marL="4839" marR="451935">
              <a:lnSpc>
                <a:spcPts val="381"/>
              </a:lnSpc>
              <a:spcBef>
                <a:spcPts val="38"/>
              </a:spcBef>
            </a:pPr>
            <a:r>
              <a:rPr sz="381" b="1" i="1" spc="-2" dirty="0">
                <a:solidFill>
                  <a:srgbClr val="454540"/>
                </a:solidFill>
                <a:latin typeface="Century Gothic"/>
                <a:cs typeface="Century Gothic"/>
              </a:rPr>
              <a:t>BENSAF</a:t>
            </a:r>
            <a:r>
              <a:rPr sz="381" b="1" i="1" dirty="0">
                <a:solidFill>
                  <a:srgbClr val="454540"/>
                </a:solidFill>
                <a:latin typeface="Century Gothic"/>
                <a:cs typeface="Century Gothic"/>
              </a:rPr>
              <a:t>A </a:t>
            </a:r>
            <a:r>
              <a:rPr sz="381" b="1" i="1" spc="-2" dirty="0">
                <a:solidFill>
                  <a:srgbClr val="454540"/>
                </a:solidFill>
                <a:latin typeface="Century Gothic"/>
                <a:cs typeface="Century Gothic"/>
              </a:rPr>
              <a:t>Boumediene  BLAIN</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Franck</a:t>
            </a:r>
            <a:endParaRPr sz="381">
              <a:latin typeface="Century Gothic"/>
              <a:cs typeface="Century Gothic"/>
            </a:endParaRPr>
          </a:p>
          <a:p>
            <a:pPr marL="4839" marR="543870">
              <a:lnSpc>
                <a:spcPts val="381"/>
              </a:lnSpc>
            </a:pPr>
            <a:r>
              <a:rPr sz="381" b="1" i="1" spc="-2" dirty="0">
                <a:solidFill>
                  <a:srgbClr val="454540"/>
                </a:solidFill>
                <a:latin typeface="Century Gothic"/>
                <a:cs typeface="Century Gothic"/>
              </a:rPr>
              <a:t>BOINE</a:t>
            </a:r>
            <a:r>
              <a:rPr sz="381" b="1" i="1" dirty="0">
                <a:solidFill>
                  <a:srgbClr val="454540"/>
                </a:solidFill>
                <a:latin typeface="Century Gothic"/>
                <a:cs typeface="Century Gothic"/>
              </a:rPr>
              <a:t>T Christophe  </a:t>
            </a:r>
            <a:r>
              <a:rPr sz="381" b="1" i="1" spc="-2" dirty="0">
                <a:solidFill>
                  <a:srgbClr val="454540"/>
                </a:solidFill>
                <a:latin typeface="Century Gothic"/>
                <a:cs typeface="Century Gothic"/>
              </a:rPr>
              <a:t>BONDARUK</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OLEG</a:t>
            </a:r>
            <a:endParaRPr sz="381">
              <a:latin typeface="Century Gothic"/>
              <a:cs typeface="Century Gothic"/>
            </a:endParaRPr>
          </a:p>
          <a:p>
            <a:pPr marL="4839" marR="49354">
              <a:lnSpc>
                <a:spcPts val="381"/>
              </a:lnSpc>
            </a:pPr>
            <a:r>
              <a:rPr sz="381" b="1" i="1" spc="-2" dirty="0">
                <a:solidFill>
                  <a:srgbClr val="454540"/>
                </a:solidFill>
                <a:latin typeface="Century Gothic"/>
                <a:cs typeface="Century Gothic"/>
              </a:rPr>
              <a:t>BORREGO</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FERNANDES</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Carlos</a:t>
            </a:r>
            <a:r>
              <a:rPr sz="381" b="1" i="1" spc="-11" dirty="0">
                <a:solidFill>
                  <a:srgbClr val="454540"/>
                </a:solidFill>
                <a:latin typeface="Century Gothic"/>
                <a:cs typeface="Century Gothic"/>
              </a:rPr>
              <a:t> </a:t>
            </a:r>
            <a:r>
              <a:rPr sz="381" b="1" i="1" spc="-2" dirty="0">
                <a:solidFill>
                  <a:srgbClr val="454540"/>
                </a:solidFill>
                <a:latin typeface="Century Gothic"/>
                <a:cs typeface="Century Gothic"/>
              </a:rPr>
              <a:t>Domingos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BOUJA </a:t>
            </a:r>
            <a:r>
              <a:rPr sz="381" b="1" i="1" dirty="0">
                <a:solidFill>
                  <a:srgbClr val="454540"/>
                </a:solidFill>
                <a:latin typeface="Century Gothic"/>
                <a:cs typeface="Century Gothic"/>
              </a:rPr>
              <a:t>Lahoussine</a:t>
            </a:r>
            <a:endParaRPr sz="381">
              <a:latin typeface="Century Gothic"/>
              <a:cs typeface="Century Gothic"/>
            </a:endParaRPr>
          </a:p>
          <a:p>
            <a:pPr marL="4839" marR="429677">
              <a:lnSpc>
                <a:spcPts val="381"/>
              </a:lnSpc>
            </a:pPr>
            <a:r>
              <a:rPr sz="381" b="1" i="1" spc="-2" dirty="0">
                <a:solidFill>
                  <a:srgbClr val="454540"/>
                </a:solidFill>
                <a:latin typeface="Century Gothic"/>
                <a:cs typeface="Century Gothic"/>
              </a:rPr>
              <a:t>BOURASSEAU </a:t>
            </a:r>
            <a:r>
              <a:rPr sz="381" b="1" i="1" dirty="0">
                <a:solidFill>
                  <a:srgbClr val="454540"/>
                </a:solidFill>
                <a:latin typeface="Century Gothic"/>
                <a:cs typeface="Century Gothic"/>
              </a:rPr>
              <a:t>Francois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BOURBON </a:t>
            </a:r>
            <a:r>
              <a:rPr sz="381" b="1" i="1" dirty="0">
                <a:solidFill>
                  <a:srgbClr val="454540"/>
                </a:solidFill>
                <a:latin typeface="Century Gothic"/>
                <a:cs typeface="Century Gothic"/>
              </a:rPr>
              <a:t>Willem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BOUTAZARTE </a:t>
            </a:r>
            <a:r>
              <a:rPr sz="381" b="1" i="1" dirty="0">
                <a:solidFill>
                  <a:srgbClr val="454540"/>
                </a:solidFill>
                <a:latin typeface="Century Gothic"/>
                <a:cs typeface="Century Gothic"/>
              </a:rPr>
              <a:t>Idir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BRZHOSNIOVSKY</a:t>
            </a:r>
            <a:r>
              <a:rPr sz="381" b="1" i="1" dirty="0">
                <a:solidFill>
                  <a:srgbClr val="454540"/>
                </a:solidFill>
                <a:latin typeface="Century Gothic"/>
                <a:cs typeface="Century Gothic"/>
              </a:rPr>
              <a:t>Y Oleh</a:t>
            </a:r>
            <a:endParaRPr sz="381">
              <a:latin typeface="Century Gothic"/>
              <a:cs typeface="Century Gothic"/>
            </a:endParaRPr>
          </a:p>
          <a:p>
            <a:pPr marL="4839" marR="131129">
              <a:lnSpc>
                <a:spcPts val="381"/>
              </a:lnSpc>
            </a:pPr>
            <a:r>
              <a:rPr sz="381" b="1" i="1" dirty="0">
                <a:solidFill>
                  <a:srgbClr val="454540"/>
                </a:solidFill>
                <a:latin typeface="Century Gothic"/>
                <a:cs typeface="Century Gothic"/>
              </a:rPr>
              <a:t>CABRAL</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MINGAS</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Antonio</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Inocencio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CAILLIEREZ</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Mathieu</a:t>
            </a:r>
            <a:endParaRPr sz="381">
              <a:latin typeface="Century Gothic"/>
              <a:cs typeface="Century Gothic"/>
            </a:endParaRPr>
          </a:p>
          <a:p>
            <a:pPr marL="4839">
              <a:lnSpc>
                <a:spcPts val="343"/>
              </a:lnSpc>
            </a:pPr>
            <a:r>
              <a:rPr sz="381" b="1" i="1" dirty="0">
                <a:solidFill>
                  <a:srgbClr val="454540"/>
                </a:solidFill>
                <a:latin typeface="Century Gothic"/>
                <a:cs typeface="Century Gothic"/>
              </a:rPr>
              <a:t>CALDERON</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Paul</a:t>
            </a:r>
            <a:endParaRPr sz="381">
              <a:latin typeface="Century Gothic"/>
              <a:cs typeface="Century Gothic"/>
            </a:endParaRPr>
          </a:p>
          <a:p>
            <a:pPr marL="4839">
              <a:lnSpc>
                <a:spcPts val="381"/>
              </a:lnSpc>
            </a:pPr>
            <a:r>
              <a:rPr sz="381" b="1" i="1" dirty="0">
                <a:solidFill>
                  <a:srgbClr val="454540"/>
                </a:solidFill>
                <a:latin typeface="Century Gothic"/>
                <a:cs typeface="Century Gothic"/>
              </a:rPr>
              <a:t>CANDY</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Rodrigue</a:t>
            </a:r>
            <a:endParaRPr sz="381">
              <a:latin typeface="Century Gothic"/>
              <a:cs typeface="Century Gothic"/>
            </a:endParaRPr>
          </a:p>
          <a:p>
            <a:pPr marL="4839" marR="270967">
              <a:lnSpc>
                <a:spcPts val="381"/>
              </a:lnSpc>
              <a:spcBef>
                <a:spcPts val="38"/>
              </a:spcBef>
            </a:pPr>
            <a:r>
              <a:rPr sz="381" b="1" i="1" dirty="0">
                <a:solidFill>
                  <a:srgbClr val="454540"/>
                </a:solidFill>
                <a:latin typeface="Century Gothic"/>
                <a:cs typeface="Century Gothic"/>
              </a:rPr>
              <a:t>CARNEIRO</a:t>
            </a:r>
            <a:r>
              <a:rPr sz="381" b="1" i="1" spc="-13" dirty="0">
                <a:solidFill>
                  <a:srgbClr val="454540"/>
                </a:solidFill>
                <a:latin typeface="Century Gothic"/>
                <a:cs typeface="Century Gothic"/>
              </a:rPr>
              <a:t> </a:t>
            </a:r>
            <a:r>
              <a:rPr sz="381" b="1" i="1" spc="-2" dirty="0">
                <a:solidFill>
                  <a:srgbClr val="454540"/>
                </a:solidFill>
                <a:latin typeface="Century Gothic"/>
                <a:cs typeface="Century Gothic"/>
              </a:rPr>
              <a:t>DA</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SILVA</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Jeronimo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CARREE</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Thierry</a:t>
            </a:r>
            <a:endParaRPr sz="381">
              <a:latin typeface="Century Gothic"/>
              <a:cs typeface="Century Gothic"/>
            </a:endParaRPr>
          </a:p>
          <a:p>
            <a:pPr marL="4839" marR="51048">
              <a:lnSpc>
                <a:spcPts val="381"/>
              </a:lnSpc>
            </a:pPr>
            <a:r>
              <a:rPr sz="381" b="1" i="1" dirty="0">
                <a:solidFill>
                  <a:srgbClr val="454540"/>
                </a:solidFill>
                <a:latin typeface="Century Gothic"/>
                <a:cs typeface="Century Gothic"/>
              </a:rPr>
              <a:t>CASTRO</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GOMES</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FONTES</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Paulo</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Joaquim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CORREIA</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RODRIGUES</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SILV</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Jose</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Miguel</a:t>
            </a:r>
            <a:endParaRPr sz="381">
              <a:latin typeface="Century Gothic"/>
              <a:cs typeface="Century Gothic"/>
            </a:endParaRPr>
          </a:p>
          <a:p>
            <a:pPr marL="4839" marR="162338">
              <a:lnSpc>
                <a:spcPts val="381"/>
              </a:lnSpc>
            </a:pPr>
            <a:r>
              <a:rPr sz="381" b="1" i="1" dirty="0">
                <a:solidFill>
                  <a:srgbClr val="454540"/>
                </a:solidFill>
                <a:latin typeface="Century Gothic"/>
                <a:cs typeface="Century Gothic"/>
              </a:rPr>
              <a:t>COSTA</a:t>
            </a:r>
            <a:r>
              <a:rPr sz="381" b="1" i="1" spc="-10" dirty="0">
                <a:solidFill>
                  <a:srgbClr val="454540"/>
                </a:solidFill>
                <a:latin typeface="Century Gothic"/>
                <a:cs typeface="Century Gothic"/>
              </a:rPr>
              <a:t> </a:t>
            </a:r>
            <a:r>
              <a:rPr sz="381" b="1" i="1" spc="-2" dirty="0">
                <a:solidFill>
                  <a:srgbClr val="454540"/>
                </a:solidFill>
                <a:latin typeface="Century Gothic"/>
                <a:cs typeface="Century Gothic"/>
              </a:rPr>
              <a:t>DE</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MAGALHAES</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Luis</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Miguel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CRUZ</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DA</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PALMA </a:t>
            </a:r>
            <a:r>
              <a:rPr sz="381" b="1" i="1" dirty="0">
                <a:solidFill>
                  <a:srgbClr val="454540"/>
                </a:solidFill>
                <a:latin typeface="Century Gothic"/>
                <a:cs typeface="Century Gothic"/>
              </a:rPr>
              <a:t>Jorge</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Manuel</a:t>
            </a:r>
            <a:endParaRPr sz="381">
              <a:latin typeface="Century Gothic"/>
              <a:cs typeface="Century Gothic"/>
            </a:endParaRPr>
          </a:p>
          <a:p>
            <a:pPr marL="4839" marR="165242">
              <a:lnSpc>
                <a:spcPts val="381"/>
              </a:lnSpc>
            </a:pPr>
            <a:r>
              <a:rPr sz="381" b="1" i="1" spc="-2" dirty="0">
                <a:solidFill>
                  <a:srgbClr val="454540"/>
                </a:solidFill>
                <a:latin typeface="Century Gothic"/>
                <a:cs typeface="Century Gothic"/>
              </a:rPr>
              <a:t>DA</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COSTA</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MOUTA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Antonio</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Alberto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DA</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CRUZ</a:t>
            </a:r>
            <a:r>
              <a:rPr sz="381" b="1" i="1" spc="-2" dirty="0">
                <a:solidFill>
                  <a:srgbClr val="454540"/>
                </a:solidFill>
                <a:latin typeface="Century Gothic"/>
                <a:cs typeface="Century Gothic"/>
              </a:rPr>
              <a:t> DIAS</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Marcos</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Andre</a:t>
            </a:r>
            <a:endParaRPr sz="381">
              <a:latin typeface="Century Gothic"/>
              <a:cs typeface="Century Gothic"/>
            </a:endParaRPr>
          </a:p>
          <a:p>
            <a:pPr marL="4839" marR="323225">
              <a:lnSpc>
                <a:spcPts val="381"/>
              </a:lnSpc>
            </a:pPr>
            <a:r>
              <a:rPr sz="381" b="1" i="1" spc="-2" dirty="0">
                <a:solidFill>
                  <a:srgbClr val="454540"/>
                </a:solidFill>
                <a:latin typeface="Century Gothic"/>
                <a:cs typeface="Century Gothic"/>
              </a:rPr>
              <a:t>DA</a:t>
            </a:r>
            <a:r>
              <a:rPr sz="381" b="1" i="1" spc="-13" dirty="0">
                <a:solidFill>
                  <a:srgbClr val="454540"/>
                </a:solidFill>
                <a:latin typeface="Century Gothic"/>
                <a:cs typeface="Century Gothic"/>
              </a:rPr>
              <a:t> </a:t>
            </a:r>
            <a:r>
              <a:rPr sz="381" b="1" i="1" dirty="0">
                <a:solidFill>
                  <a:srgbClr val="454540"/>
                </a:solidFill>
                <a:latin typeface="Century Gothic"/>
                <a:cs typeface="Century Gothic"/>
              </a:rPr>
              <a:t>CRUZ</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FERREIRA</a:t>
            </a:r>
            <a:r>
              <a:rPr sz="381" b="1" i="1" spc="-11" dirty="0">
                <a:solidFill>
                  <a:srgbClr val="454540"/>
                </a:solidFill>
                <a:latin typeface="Century Gothic"/>
                <a:cs typeface="Century Gothic"/>
              </a:rPr>
              <a:t> </a:t>
            </a:r>
            <a:r>
              <a:rPr sz="381" b="1" i="1" spc="-2" dirty="0">
                <a:solidFill>
                  <a:srgbClr val="454540"/>
                </a:solidFill>
                <a:latin typeface="Century Gothic"/>
                <a:cs typeface="Century Gothic"/>
              </a:rPr>
              <a:t>Henrique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DA</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CUNHA</a:t>
            </a:r>
            <a:r>
              <a:rPr sz="381" b="1" i="1" spc="-2" dirty="0">
                <a:solidFill>
                  <a:srgbClr val="454540"/>
                </a:solidFill>
                <a:latin typeface="Century Gothic"/>
                <a:cs typeface="Century Gothic"/>
              </a:rPr>
              <a:t> Victor</a:t>
            </a:r>
            <a:endParaRPr sz="381">
              <a:latin typeface="Century Gothic"/>
              <a:cs typeface="Century Gothic"/>
            </a:endParaRPr>
          </a:p>
          <a:p>
            <a:pPr marL="4839">
              <a:lnSpc>
                <a:spcPts val="343"/>
              </a:lnSpc>
            </a:pPr>
            <a:r>
              <a:rPr sz="381" b="1" i="1" spc="-2" dirty="0">
                <a:solidFill>
                  <a:srgbClr val="454540"/>
                </a:solidFill>
                <a:latin typeface="Century Gothic"/>
                <a:cs typeface="Century Gothic"/>
              </a:rPr>
              <a:t>DA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CUNHA</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MOREIRA</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Jose</a:t>
            </a:r>
            <a:endParaRPr sz="381">
              <a:latin typeface="Century Gothic"/>
              <a:cs typeface="Century Gothic"/>
            </a:endParaRPr>
          </a:p>
          <a:p>
            <a:pPr marL="4839">
              <a:lnSpc>
                <a:spcPts val="381"/>
              </a:lnSpc>
            </a:pPr>
            <a:r>
              <a:rPr sz="381" b="1" i="1" spc="-2" dirty="0">
                <a:solidFill>
                  <a:srgbClr val="454540"/>
                </a:solidFill>
                <a:latin typeface="Century Gothic"/>
                <a:cs typeface="Century Gothic"/>
              </a:rPr>
              <a:t>DA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GRACA</a:t>
            </a:r>
            <a:r>
              <a:rPr sz="381" b="1" i="1" spc="97" dirty="0">
                <a:solidFill>
                  <a:srgbClr val="454540"/>
                </a:solidFill>
                <a:latin typeface="Century Gothic"/>
                <a:cs typeface="Century Gothic"/>
              </a:rPr>
              <a:t> </a:t>
            </a:r>
            <a:r>
              <a:rPr sz="381" b="1" i="1" spc="-2" dirty="0">
                <a:solidFill>
                  <a:srgbClr val="454540"/>
                </a:solidFill>
                <a:latin typeface="Century Gothic"/>
                <a:cs typeface="Century Gothic"/>
              </a:rPr>
              <a:t>DJAU</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Bubacar</a:t>
            </a:r>
            <a:endParaRPr sz="381">
              <a:latin typeface="Century Gothic"/>
              <a:cs typeface="Century Gothic"/>
            </a:endParaRPr>
          </a:p>
          <a:p>
            <a:pPr marL="4839" marR="133306">
              <a:lnSpc>
                <a:spcPts val="381"/>
              </a:lnSpc>
              <a:spcBef>
                <a:spcPts val="38"/>
              </a:spcBef>
            </a:pPr>
            <a:r>
              <a:rPr sz="381" b="1" i="1" spc="-2" dirty="0">
                <a:solidFill>
                  <a:srgbClr val="454540"/>
                </a:solidFill>
                <a:latin typeface="Century Gothic"/>
                <a:cs typeface="Century Gothic"/>
              </a:rPr>
              <a:t>DA</a:t>
            </a:r>
            <a:r>
              <a:rPr sz="381" b="1" i="1" dirty="0">
                <a:solidFill>
                  <a:srgbClr val="454540"/>
                </a:solidFill>
                <a:latin typeface="Century Gothic"/>
                <a:cs typeface="Century Gothic"/>
              </a:rPr>
              <a:t> SILVA</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FERREIRA</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Joaquim</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Jose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DA</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SILVA</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GUIMARAES</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Marcio</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Andre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DA </a:t>
            </a:r>
            <a:r>
              <a:rPr sz="381" b="1" i="1" dirty="0">
                <a:solidFill>
                  <a:srgbClr val="454540"/>
                </a:solidFill>
                <a:latin typeface="Century Gothic"/>
                <a:cs typeface="Century Gothic"/>
              </a:rPr>
              <a:t>SILVA LOPES Antonio Manue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DEFFAINS</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Tanguy</a:t>
            </a:r>
            <a:endParaRPr sz="381">
              <a:latin typeface="Century Gothic"/>
              <a:cs typeface="Century Gothic"/>
            </a:endParaRPr>
          </a:p>
          <a:p>
            <a:pPr marL="4839">
              <a:lnSpc>
                <a:spcPts val="343"/>
              </a:lnSpc>
            </a:pPr>
            <a:r>
              <a:rPr sz="381" b="1" i="1" spc="-2" dirty="0">
                <a:solidFill>
                  <a:srgbClr val="454540"/>
                </a:solidFill>
                <a:latin typeface="Century Gothic"/>
                <a:cs typeface="Century Gothic"/>
              </a:rPr>
              <a:t>DE</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GOUVEIA</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TEIXEIRA</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Miguel</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Jacinto</a:t>
            </a:r>
            <a:endParaRPr sz="381">
              <a:latin typeface="Century Gothic"/>
              <a:cs typeface="Century Gothic"/>
            </a:endParaRPr>
          </a:p>
          <a:p>
            <a:pPr marL="4839">
              <a:lnSpc>
                <a:spcPts val="381"/>
              </a:lnSpc>
            </a:pPr>
            <a:r>
              <a:rPr sz="381" b="1" i="1" spc="-2" dirty="0">
                <a:solidFill>
                  <a:srgbClr val="454540"/>
                </a:solidFill>
                <a:latin typeface="Century Gothic"/>
                <a:cs typeface="Century Gothic"/>
              </a:rPr>
              <a:t>DE</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LIMA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GONCALVES</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RODRIGUES</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Antonio</a:t>
            </a:r>
            <a:endParaRPr sz="381">
              <a:latin typeface="Century Gothic"/>
              <a:cs typeface="Century Gothic"/>
            </a:endParaRPr>
          </a:p>
          <a:p>
            <a:pPr marL="4839" marR="163548">
              <a:lnSpc>
                <a:spcPts val="381"/>
              </a:lnSpc>
              <a:spcBef>
                <a:spcPts val="38"/>
              </a:spcBef>
            </a:pPr>
            <a:r>
              <a:rPr sz="381" b="1" i="1" spc="-2" dirty="0">
                <a:solidFill>
                  <a:srgbClr val="454540"/>
                </a:solidFill>
                <a:latin typeface="Century Gothic"/>
                <a:cs typeface="Century Gothic"/>
              </a:rPr>
              <a:t>DE</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SA</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MENDONCA</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Marcio</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Roberto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DE </a:t>
            </a:r>
            <a:r>
              <a:rPr sz="381" b="1" i="1" dirty="0">
                <a:solidFill>
                  <a:srgbClr val="454540"/>
                </a:solidFill>
                <a:latin typeface="Century Gothic"/>
                <a:cs typeface="Century Gothic"/>
              </a:rPr>
              <a:t>SOUSA GOMES Manuel Fernan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DIAS</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DE</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BRITO </a:t>
            </a:r>
            <a:r>
              <a:rPr sz="381" b="1" i="1" dirty="0">
                <a:solidFill>
                  <a:srgbClr val="454540"/>
                </a:solidFill>
                <a:latin typeface="Century Gothic"/>
                <a:cs typeface="Century Gothic"/>
              </a:rPr>
              <a:t>Joaquim</a:t>
            </a:r>
            <a:endParaRPr sz="381">
              <a:latin typeface="Century Gothic"/>
              <a:cs typeface="Century Gothic"/>
            </a:endParaRPr>
          </a:p>
          <a:p>
            <a:pPr marL="4839">
              <a:lnSpc>
                <a:spcPts val="343"/>
              </a:lnSpc>
              <a:tabLst>
                <a:tab pos="352983" algn="l"/>
              </a:tabLst>
            </a:pPr>
            <a:r>
              <a:rPr sz="381" b="1" i="1" spc="-2" dirty="0">
                <a:solidFill>
                  <a:srgbClr val="454540"/>
                </a:solidFill>
                <a:latin typeface="Century Gothic"/>
                <a:cs typeface="Century Gothic"/>
              </a:rPr>
              <a:t>DOS </a:t>
            </a:r>
            <a:r>
              <a:rPr sz="381" b="1" i="1" dirty="0">
                <a:solidFill>
                  <a:srgbClr val="454540"/>
                </a:solidFill>
                <a:latin typeface="Century Gothic"/>
                <a:cs typeface="Century Gothic"/>
              </a:rPr>
              <a:t>SANTOS	Marcelino</a:t>
            </a:r>
            <a:endParaRPr sz="381">
              <a:latin typeface="Century Gothic"/>
              <a:cs typeface="Century Gothic"/>
            </a:endParaRPr>
          </a:p>
          <a:p>
            <a:pPr marL="4839" marR="193790">
              <a:lnSpc>
                <a:spcPts val="381"/>
              </a:lnSpc>
              <a:spcBef>
                <a:spcPts val="38"/>
              </a:spcBef>
            </a:pPr>
            <a:r>
              <a:rPr sz="381" b="1" i="1" spc="-2" dirty="0">
                <a:solidFill>
                  <a:srgbClr val="454540"/>
                </a:solidFill>
                <a:latin typeface="Century Gothic"/>
                <a:cs typeface="Century Gothic"/>
              </a:rPr>
              <a:t>DOS</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SANTOS</a:t>
            </a:r>
            <a:r>
              <a:rPr sz="381" b="1" i="1" spc="-8" dirty="0">
                <a:solidFill>
                  <a:srgbClr val="454540"/>
                </a:solidFill>
                <a:latin typeface="Century Gothic"/>
                <a:cs typeface="Century Gothic"/>
              </a:rPr>
              <a:t> </a:t>
            </a:r>
            <a:r>
              <a:rPr sz="381" b="1" i="1" dirty="0">
                <a:solidFill>
                  <a:srgbClr val="454540"/>
                </a:solidFill>
                <a:latin typeface="Century Gothic"/>
                <a:cs typeface="Century Gothic"/>
              </a:rPr>
              <a:t>SILVA</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Paulo</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Roberto </a:t>
            </a:r>
            <a:r>
              <a:rPr sz="381" b="1" i="1" spc="-101" dirty="0">
                <a:solidFill>
                  <a:srgbClr val="454540"/>
                </a:solidFill>
                <a:latin typeface="Century Gothic"/>
                <a:cs typeface="Century Gothic"/>
              </a:rPr>
              <a:t> </a:t>
            </a:r>
            <a:r>
              <a:rPr sz="381" b="1" i="1" spc="-2" dirty="0">
                <a:solidFill>
                  <a:srgbClr val="454540"/>
                </a:solidFill>
                <a:latin typeface="Century Gothic"/>
                <a:cs typeface="Century Gothic"/>
              </a:rPr>
              <a:t>DREANO</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Bruno</a:t>
            </a:r>
            <a:endParaRPr sz="381">
              <a:latin typeface="Century Gothic"/>
              <a:cs typeface="Century Gothic"/>
            </a:endParaRPr>
          </a:p>
          <a:p>
            <a:pPr marL="4839">
              <a:lnSpc>
                <a:spcPts val="381"/>
              </a:lnSpc>
            </a:pPr>
            <a:r>
              <a:rPr sz="381" b="1" i="1" spc="-2" dirty="0">
                <a:solidFill>
                  <a:srgbClr val="454540"/>
                </a:solidFill>
                <a:latin typeface="Century Gothic"/>
                <a:cs typeface="Century Gothic"/>
              </a:rPr>
              <a:t>DUDZIAK</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Adam</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Pawel</a:t>
            </a:r>
            <a:endParaRPr sz="381">
              <a:latin typeface="Century Gothic"/>
              <a:cs typeface="Century Gothic"/>
            </a:endParaRPr>
          </a:p>
        </p:txBody>
      </p:sp>
      <p:sp>
        <p:nvSpPr>
          <p:cNvPr id="72" name="object 72"/>
          <p:cNvSpPr txBox="1"/>
          <p:nvPr/>
        </p:nvSpPr>
        <p:spPr>
          <a:xfrm>
            <a:off x="5651392" y="495402"/>
            <a:ext cx="603310" cy="380990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ARMORGREEN</a:t>
            </a:r>
            <a:endParaRPr sz="381">
              <a:latin typeface="Century Gothic"/>
              <a:cs typeface="Century Gothic"/>
            </a:endParaRPr>
          </a:p>
          <a:p>
            <a:pPr marL="4839" marR="107419">
              <a:lnSpc>
                <a:spcPts val="419"/>
              </a:lnSpc>
              <a:spcBef>
                <a:spcPts val="388"/>
              </a:spcBef>
            </a:pPr>
            <a:r>
              <a:rPr sz="381" b="1" i="1" dirty="0">
                <a:solidFill>
                  <a:srgbClr val="454540"/>
                </a:solidFill>
                <a:latin typeface="Century Gothic"/>
                <a:cs typeface="Century Gothic"/>
              </a:rPr>
              <a:t>TREMBLAY Guillaume  QUENEAU </a:t>
            </a:r>
            <a:r>
              <a:rPr sz="381" b="1" i="1" spc="-2" dirty="0">
                <a:solidFill>
                  <a:srgbClr val="454540"/>
                </a:solidFill>
                <a:latin typeface="Century Gothic"/>
                <a:cs typeface="Century Gothic"/>
              </a:rPr>
              <a:t>Kévin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DAVY </a:t>
            </a:r>
            <a:r>
              <a:rPr sz="381" b="1" i="1" dirty="0">
                <a:solidFill>
                  <a:srgbClr val="454540"/>
                </a:solidFill>
                <a:latin typeface="Century Gothic"/>
                <a:cs typeface="Century Gothic"/>
              </a:rPr>
              <a:t>Marie-Annick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ROLLAND </a:t>
            </a:r>
            <a:r>
              <a:rPr sz="381" b="1" i="1" dirty="0">
                <a:solidFill>
                  <a:srgbClr val="454540"/>
                </a:solidFill>
                <a:latin typeface="Century Gothic"/>
                <a:cs typeface="Century Gothic"/>
              </a:rPr>
              <a:t>Nicolas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RIOULT</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Mathieu</a:t>
            </a:r>
            <a:endParaRPr sz="381">
              <a:latin typeface="Century Gothic"/>
              <a:cs typeface="Century Gothic"/>
            </a:endParaRPr>
          </a:p>
          <a:p>
            <a:pPr marL="4839">
              <a:spcBef>
                <a:spcPts val="297"/>
              </a:spcBef>
            </a:pPr>
            <a:r>
              <a:rPr sz="381" b="1" dirty="0">
                <a:solidFill>
                  <a:srgbClr val="7B7D4C"/>
                </a:solidFill>
                <a:latin typeface="Century Gothic"/>
                <a:cs typeface="Century Gothic"/>
              </a:rPr>
              <a:t>EUROVIA</a:t>
            </a:r>
            <a:endParaRPr sz="381">
              <a:latin typeface="Century Gothic"/>
              <a:cs typeface="Century Gothic"/>
            </a:endParaRPr>
          </a:p>
          <a:p>
            <a:pPr marL="4839" marR="175403">
              <a:lnSpc>
                <a:spcPts val="419"/>
              </a:lnSpc>
              <a:spcBef>
                <a:spcPts val="388"/>
              </a:spcBef>
            </a:pPr>
            <a:r>
              <a:rPr sz="381" b="1" i="1" spc="-2" dirty="0">
                <a:solidFill>
                  <a:srgbClr val="454540"/>
                </a:solidFill>
                <a:latin typeface="Century Gothic"/>
                <a:cs typeface="Century Gothic"/>
              </a:rPr>
              <a:t>Boixière </a:t>
            </a:r>
            <a:r>
              <a:rPr sz="381" b="1" i="1" dirty="0">
                <a:solidFill>
                  <a:srgbClr val="454540"/>
                </a:solidFill>
                <a:latin typeface="Century Gothic"/>
                <a:cs typeface="Century Gothic"/>
              </a:rPr>
              <a:t>Sylvain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Busnel </a:t>
            </a:r>
            <a:r>
              <a:rPr sz="381" b="1" i="1" dirty="0">
                <a:solidFill>
                  <a:srgbClr val="454540"/>
                </a:solidFill>
                <a:latin typeface="Century Gothic"/>
                <a:cs typeface="Century Gothic"/>
              </a:rPr>
              <a:t>Eric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Dreniaud </a:t>
            </a:r>
            <a:r>
              <a:rPr sz="381" b="1" i="1" dirty="0">
                <a:solidFill>
                  <a:srgbClr val="454540"/>
                </a:solidFill>
                <a:latin typeface="Century Gothic"/>
                <a:cs typeface="Century Gothic"/>
              </a:rPr>
              <a:t>Jérémy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Bonnemèr</a:t>
            </a:r>
            <a:r>
              <a:rPr sz="381" b="1" i="1" dirty="0">
                <a:solidFill>
                  <a:srgbClr val="454540"/>
                </a:solidFill>
                <a:latin typeface="Century Gothic"/>
                <a:cs typeface="Century Gothic"/>
              </a:rPr>
              <a:t>e Julien  Melin Laurent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Gilbert </a:t>
            </a:r>
            <a:r>
              <a:rPr sz="381" b="1" i="1" spc="-2" dirty="0">
                <a:solidFill>
                  <a:srgbClr val="454540"/>
                </a:solidFill>
                <a:latin typeface="Century Gothic"/>
                <a:cs typeface="Century Gothic"/>
              </a:rPr>
              <a:t>Benjamin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Boittin Vincent </a:t>
            </a:r>
            <a:r>
              <a:rPr sz="381" b="1" i="1" dirty="0">
                <a:solidFill>
                  <a:srgbClr val="454540"/>
                </a:solidFill>
                <a:latin typeface="Century Gothic"/>
                <a:cs typeface="Century Gothic"/>
              </a:rPr>
              <a:t> Gloro </a:t>
            </a:r>
            <a:r>
              <a:rPr sz="381" b="1" i="1" spc="-2" dirty="0">
                <a:solidFill>
                  <a:srgbClr val="454540"/>
                </a:solidFill>
                <a:latin typeface="Century Gothic"/>
                <a:cs typeface="Century Gothic"/>
              </a:rPr>
              <a:t>Vincent </a:t>
            </a:r>
            <a:r>
              <a:rPr sz="381" b="1" i="1" dirty="0">
                <a:solidFill>
                  <a:srgbClr val="454540"/>
                </a:solidFill>
                <a:latin typeface="Century Gothic"/>
                <a:cs typeface="Century Gothic"/>
              </a:rPr>
              <a:t> Navarro </a:t>
            </a:r>
            <a:r>
              <a:rPr sz="381" b="1" i="1" spc="-2" dirty="0">
                <a:solidFill>
                  <a:srgbClr val="454540"/>
                </a:solidFill>
                <a:latin typeface="Century Gothic"/>
                <a:cs typeface="Century Gothic"/>
              </a:rPr>
              <a:t>Philippe </a:t>
            </a:r>
            <a:r>
              <a:rPr sz="381" b="1" i="1" dirty="0">
                <a:solidFill>
                  <a:srgbClr val="454540"/>
                </a:solidFill>
                <a:latin typeface="Century Gothic"/>
                <a:cs typeface="Century Gothic"/>
              </a:rPr>
              <a:t> Le</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Mao</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David</a:t>
            </a:r>
            <a:endParaRPr sz="381">
              <a:latin typeface="Century Gothic"/>
              <a:cs typeface="Century Gothic"/>
            </a:endParaRPr>
          </a:p>
          <a:p>
            <a:pPr marL="4839" marR="138629">
              <a:lnSpc>
                <a:spcPts val="419"/>
              </a:lnSpc>
            </a:pPr>
            <a:r>
              <a:rPr sz="381" b="1" i="1" spc="-2" dirty="0">
                <a:solidFill>
                  <a:srgbClr val="454540"/>
                </a:solidFill>
                <a:latin typeface="Century Gothic"/>
                <a:cs typeface="Century Gothic"/>
              </a:rPr>
              <a:t>Hadrzynsk</a:t>
            </a:r>
            <a:r>
              <a:rPr sz="381" b="1" i="1" dirty="0">
                <a:solidFill>
                  <a:srgbClr val="454540"/>
                </a:solidFill>
                <a:latin typeface="Century Gothic"/>
                <a:cs typeface="Century Gothic"/>
              </a:rPr>
              <a:t>i</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Frédéric  </a:t>
            </a:r>
            <a:r>
              <a:rPr sz="381" b="1" i="1" spc="-2" dirty="0">
                <a:solidFill>
                  <a:srgbClr val="454540"/>
                </a:solidFill>
                <a:latin typeface="Century Gothic"/>
                <a:cs typeface="Century Gothic"/>
              </a:rPr>
              <a:t>Beauvais</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Thomas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Le Gall Lucie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Pédrono Pascal </a:t>
            </a:r>
            <a:r>
              <a:rPr sz="381" b="1" i="1" dirty="0">
                <a:solidFill>
                  <a:srgbClr val="454540"/>
                </a:solidFill>
                <a:latin typeface="Century Gothic"/>
                <a:cs typeface="Century Gothic"/>
              </a:rPr>
              <a:t> Giraudet Thomas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Jarnoux Florentin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Bézier </a:t>
            </a:r>
            <a:r>
              <a:rPr sz="381" b="1" i="1" dirty="0">
                <a:solidFill>
                  <a:srgbClr val="454540"/>
                </a:solidFill>
                <a:latin typeface="Century Gothic"/>
                <a:cs typeface="Century Gothic"/>
              </a:rPr>
              <a:t>Gwendal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Guyon</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Alex</a:t>
            </a:r>
            <a:endParaRPr sz="381">
              <a:latin typeface="Century Gothic"/>
              <a:cs typeface="Century Gothic"/>
            </a:endParaRPr>
          </a:p>
          <a:p>
            <a:pPr marL="4839" marR="16452">
              <a:lnSpc>
                <a:spcPts val="419"/>
              </a:lnSpc>
            </a:pPr>
            <a:r>
              <a:rPr sz="381" b="1" i="1" dirty="0">
                <a:solidFill>
                  <a:srgbClr val="454540"/>
                </a:solidFill>
                <a:latin typeface="Century Gothic"/>
                <a:cs typeface="Century Gothic"/>
              </a:rPr>
              <a:t>Saleh</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Mohamed</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Ibrahim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Teklemariam Tedros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Kamilov</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Rouslan</a:t>
            </a:r>
            <a:endParaRPr sz="381">
              <a:latin typeface="Century Gothic"/>
              <a:cs typeface="Century Gothic"/>
            </a:endParaRPr>
          </a:p>
          <a:p>
            <a:pPr marL="4839" marR="51532">
              <a:lnSpc>
                <a:spcPts val="419"/>
              </a:lnSpc>
            </a:pPr>
            <a:r>
              <a:rPr sz="381" b="1" i="1" dirty="0">
                <a:solidFill>
                  <a:srgbClr val="454540"/>
                </a:solidFill>
                <a:latin typeface="Century Gothic"/>
                <a:cs typeface="Century Gothic"/>
              </a:rPr>
              <a:t>Thézé </a:t>
            </a:r>
            <a:r>
              <a:rPr sz="381" b="1" i="1" spc="-2" dirty="0">
                <a:solidFill>
                  <a:srgbClr val="454540"/>
                </a:solidFill>
                <a:latin typeface="Century Gothic"/>
                <a:cs typeface="Century Gothic"/>
              </a:rPr>
              <a:t>Pierre-Alexandre  </a:t>
            </a:r>
            <a:r>
              <a:rPr sz="381" b="1" i="1" dirty="0">
                <a:solidFill>
                  <a:srgbClr val="454540"/>
                </a:solidFill>
                <a:latin typeface="Century Gothic"/>
                <a:cs typeface="Century Gothic"/>
              </a:rPr>
              <a:t>Akkouh Abdelmajid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Boisgérault </a:t>
            </a:r>
            <a:r>
              <a:rPr sz="381" b="1" i="1" dirty="0">
                <a:solidFill>
                  <a:srgbClr val="454540"/>
                </a:solidFill>
                <a:latin typeface="Century Gothic"/>
                <a:cs typeface="Century Gothic"/>
              </a:rPr>
              <a:t>Serge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Bourdon</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Jean</a:t>
            </a:r>
            <a:endParaRPr sz="381">
              <a:latin typeface="Century Gothic"/>
              <a:cs typeface="Century Gothic"/>
            </a:endParaRPr>
          </a:p>
          <a:p>
            <a:pPr marL="4839" marR="156048">
              <a:lnSpc>
                <a:spcPts val="419"/>
              </a:lnSpc>
            </a:pPr>
            <a:r>
              <a:rPr sz="381" b="1" i="1" dirty="0">
                <a:solidFill>
                  <a:srgbClr val="454540"/>
                </a:solidFill>
                <a:latin typeface="Century Gothic"/>
                <a:cs typeface="Century Gothic"/>
              </a:rPr>
              <a:t>Clolus </a:t>
            </a:r>
            <a:r>
              <a:rPr sz="381" b="1" i="1" spc="-2" dirty="0">
                <a:solidFill>
                  <a:srgbClr val="454540"/>
                </a:solidFill>
                <a:latin typeface="Century Gothic"/>
                <a:cs typeface="Century Gothic"/>
              </a:rPr>
              <a:t>Didier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Douar</a:t>
            </a:r>
            <a:r>
              <a:rPr sz="381" b="1" i="1" dirty="0">
                <a:solidFill>
                  <a:srgbClr val="454540"/>
                </a:solidFill>
                <a:latin typeface="Century Gothic"/>
                <a:cs typeface="Century Gothic"/>
              </a:rPr>
              <a:t>d</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Christophe  Foursin </a:t>
            </a:r>
            <a:r>
              <a:rPr sz="381" b="1" i="1" spc="-2" dirty="0">
                <a:solidFill>
                  <a:srgbClr val="454540"/>
                </a:solidFill>
                <a:latin typeface="Century Gothic"/>
                <a:cs typeface="Century Gothic"/>
              </a:rPr>
              <a:t>Baptiste </a:t>
            </a:r>
            <a:r>
              <a:rPr sz="381" b="1" i="1" dirty="0">
                <a:solidFill>
                  <a:srgbClr val="454540"/>
                </a:solidFill>
                <a:latin typeface="Century Gothic"/>
                <a:cs typeface="Century Gothic"/>
              </a:rPr>
              <a:t> Gicquel François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Hardy </a:t>
            </a:r>
            <a:r>
              <a:rPr sz="381" b="1" i="1" dirty="0">
                <a:solidFill>
                  <a:srgbClr val="454540"/>
                </a:solidFill>
                <a:latin typeface="Century Gothic"/>
                <a:cs typeface="Century Gothic"/>
              </a:rPr>
              <a:t>Jean-Luc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Horvais </a:t>
            </a:r>
            <a:r>
              <a:rPr sz="381" b="1" i="1" dirty="0">
                <a:solidFill>
                  <a:srgbClr val="454540"/>
                </a:solidFill>
                <a:latin typeface="Century Gothic"/>
                <a:cs typeface="Century Gothic"/>
              </a:rPr>
              <a:t>Sébastien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Houssais Didier </a:t>
            </a:r>
            <a:r>
              <a:rPr sz="381" b="1" i="1" dirty="0">
                <a:solidFill>
                  <a:srgbClr val="454540"/>
                </a:solidFill>
                <a:latin typeface="Century Gothic"/>
                <a:cs typeface="Century Gothic"/>
              </a:rPr>
              <a:t> Malassis </a:t>
            </a:r>
            <a:r>
              <a:rPr sz="381" b="1" i="1" spc="-2" dirty="0">
                <a:solidFill>
                  <a:srgbClr val="454540"/>
                </a:solidFill>
                <a:latin typeface="Century Gothic"/>
                <a:cs typeface="Century Gothic"/>
              </a:rPr>
              <a:t>Benjamin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Marie</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Erwan</a:t>
            </a:r>
            <a:endParaRPr sz="381">
              <a:latin typeface="Century Gothic"/>
              <a:cs typeface="Century Gothic"/>
            </a:endParaRPr>
          </a:p>
          <a:p>
            <a:pPr marL="4839" marR="170322">
              <a:lnSpc>
                <a:spcPts val="419"/>
              </a:lnSpc>
            </a:pPr>
            <a:r>
              <a:rPr sz="381" b="1" i="1" dirty="0">
                <a:solidFill>
                  <a:srgbClr val="454540"/>
                </a:solidFill>
                <a:latin typeface="Century Gothic"/>
                <a:cs typeface="Century Gothic"/>
              </a:rPr>
              <a:t>Moy Jean-Claude  Froger Martial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Hamon Didier </a:t>
            </a:r>
            <a:r>
              <a:rPr sz="381" b="1" i="1" dirty="0">
                <a:solidFill>
                  <a:srgbClr val="454540"/>
                </a:solidFill>
                <a:latin typeface="Century Gothic"/>
                <a:cs typeface="Century Gothic"/>
              </a:rPr>
              <a:t> Jégouzo Nicolas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Rault </a:t>
            </a:r>
            <a:r>
              <a:rPr sz="381" b="1" i="1" dirty="0">
                <a:solidFill>
                  <a:srgbClr val="454540"/>
                </a:solidFill>
                <a:latin typeface="Century Gothic"/>
                <a:cs typeface="Century Gothic"/>
              </a:rPr>
              <a:t>Gaétan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Nivole Melvin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Saulnier </a:t>
            </a:r>
            <a:r>
              <a:rPr sz="381" b="1" i="1" spc="-2" dirty="0">
                <a:solidFill>
                  <a:srgbClr val="454540"/>
                </a:solidFill>
                <a:latin typeface="Century Gothic"/>
                <a:cs typeface="Century Gothic"/>
              </a:rPr>
              <a:t>Patrick </a:t>
            </a:r>
            <a:r>
              <a:rPr sz="381" b="1" i="1" dirty="0">
                <a:solidFill>
                  <a:srgbClr val="454540"/>
                </a:solidFill>
                <a:latin typeface="Century Gothic"/>
                <a:cs typeface="Century Gothic"/>
              </a:rPr>
              <a:t> Chopin</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Pierre</a:t>
            </a:r>
            <a:endParaRPr sz="381">
              <a:latin typeface="Century Gothic"/>
              <a:cs typeface="Century Gothic"/>
            </a:endParaRPr>
          </a:p>
          <a:p>
            <a:pPr marL="4839" marR="1935">
              <a:lnSpc>
                <a:spcPts val="419"/>
              </a:lnSpc>
            </a:pPr>
            <a:r>
              <a:rPr sz="381" b="1" i="1" spc="-2" dirty="0">
                <a:solidFill>
                  <a:srgbClr val="454540"/>
                </a:solidFill>
                <a:latin typeface="Century Gothic"/>
                <a:cs typeface="Century Gothic"/>
              </a:rPr>
              <a:t>Ha</a:t>
            </a:r>
            <a:r>
              <a:rPr sz="381" b="1" i="1" spc="-15" dirty="0">
                <a:solidFill>
                  <a:srgbClr val="454540"/>
                </a:solidFill>
                <a:latin typeface="Century Gothic"/>
                <a:cs typeface="Century Gothic"/>
              </a:rPr>
              <a:t> </a:t>
            </a:r>
            <a:r>
              <a:rPr sz="381" b="1" i="1" dirty="0">
                <a:solidFill>
                  <a:srgbClr val="454540"/>
                </a:solidFill>
                <a:latin typeface="Century Gothic"/>
                <a:cs typeface="Century Gothic"/>
              </a:rPr>
              <a:t>Quang</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Nguyen</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Jenny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Lodé</a:t>
            </a:r>
            <a:r>
              <a:rPr sz="381" b="1" i="1" spc="-2" dirty="0">
                <a:solidFill>
                  <a:srgbClr val="454540"/>
                </a:solidFill>
                <a:latin typeface="Century Gothic"/>
                <a:cs typeface="Century Gothic"/>
              </a:rPr>
              <a:t> Yvan</a:t>
            </a:r>
            <a:endParaRPr sz="381">
              <a:latin typeface="Century Gothic"/>
              <a:cs typeface="Century Gothic"/>
            </a:endParaRPr>
          </a:p>
          <a:p>
            <a:pPr marL="4839" marR="157742">
              <a:lnSpc>
                <a:spcPts val="419"/>
              </a:lnSpc>
            </a:pPr>
            <a:r>
              <a:rPr sz="381" b="1" i="1" dirty="0">
                <a:solidFill>
                  <a:srgbClr val="454540"/>
                </a:solidFill>
                <a:latin typeface="Century Gothic"/>
                <a:cs typeface="Century Gothic"/>
              </a:rPr>
              <a:t>Granier Eric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Masson Loïc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Hermessan Pascal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Audren </a:t>
            </a:r>
            <a:r>
              <a:rPr sz="381" b="1" i="1" spc="-2" dirty="0">
                <a:solidFill>
                  <a:srgbClr val="454540"/>
                </a:solidFill>
                <a:latin typeface="Century Gothic"/>
                <a:cs typeface="Century Gothic"/>
              </a:rPr>
              <a:t>Patrice </a:t>
            </a:r>
            <a:r>
              <a:rPr sz="381" b="1" i="1" dirty="0">
                <a:solidFill>
                  <a:srgbClr val="454540"/>
                </a:solidFill>
                <a:latin typeface="Century Gothic"/>
                <a:cs typeface="Century Gothic"/>
              </a:rPr>
              <a:t> Launay Christophe  Servain Carine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Tricault </a:t>
            </a:r>
            <a:r>
              <a:rPr sz="381" b="1" i="1" spc="-2" dirty="0">
                <a:solidFill>
                  <a:srgbClr val="454540"/>
                </a:solidFill>
                <a:latin typeface="Century Gothic"/>
                <a:cs typeface="Century Gothic"/>
              </a:rPr>
              <a:t>Yoann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Hémon Régis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DEBRAY</a:t>
            </a:r>
            <a:r>
              <a:rPr sz="381" b="1" i="1" spc="-8" dirty="0">
                <a:solidFill>
                  <a:srgbClr val="454540"/>
                </a:solidFill>
                <a:latin typeface="Century Gothic"/>
                <a:cs typeface="Century Gothic"/>
              </a:rPr>
              <a:t> </a:t>
            </a:r>
            <a:r>
              <a:rPr sz="381" b="1" i="1" spc="-2" dirty="0">
                <a:solidFill>
                  <a:srgbClr val="454540"/>
                </a:solidFill>
                <a:latin typeface="Century Gothic"/>
                <a:cs typeface="Century Gothic"/>
              </a:rPr>
              <a:t>Bastien</a:t>
            </a:r>
            <a:endParaRPr sz="381">
              <a:latin typeface="Century Gothic"/>
              <a:cs typeface="Century Gothic"/>
            </a:endParaRPr>
          </a:p>
          <a:p>
            <a:pPr marL="4839" marR="110564">
              <a:lnSpc>
                <a:spcPts val="419"/>
              </a:lnSpc>
            </a:pPr>
            <a:r>
              <a:rPr sz="381" b="1" i="1" spc="-2" dirty="0">
                <a:solidFill>
                  <a:srgbClr val="454540"/>
                </a:solidFill>
                <a:latin typeface="Century Gothic"/>
                <a:cs typeface="Century Gothic"/>
              </a:rPr>
              <a:t>DIAKHAT</a:t>
            </a:r>
            <a:r>
              <a:rPr sz="381" b="1" i="1" dirty="0">
                <a:solidFill>
                  <a:srgbClr val="454540"/>
                </a:solidFill>
                <a:latin typeface="Century Gothic"/>
                <a:cs typeface="Century Gothic"/>
              </a:rPr>
              <a:t>E</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Mohamed  FONTAINE Julien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NICOLAS Lylian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HILLION </a:t>
            </a:r>
            <a:r>
              <a:rPr sz="381" b="1" i="1" dirty="0">
                <a:solidFill>
                  <a:srgbClr val="454540"/>
                </a:solidFill>
                <a:latin typeface="Century Gothic"/>
                <a:cs typeface="Century Gothic"/>
              </a:rPr>
              <a:t>Quentin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POHIN Dominique </a:t>
            </a:r>
            <a:r>
              <a:rPr sz="381" b="1" i="1" dirty="0">
                <a:solidFill>
                  <a:srgbClr val="454540"/>
                </a:solidFill>
                <a:latin typeface="Century Gothic"/>
                <a:cs typeface="Century Gothic"/>
              </a:rPr>
              <a:t> LOUIS</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Loïc</a:t>
            </a:r>
            <a:endParaRPr sz="381">
              <a:latin typeface="Century Gothic"/>
              <a:cs typeface="Century Gothic"/>
            </a:endParaRPr>
          </a:p>
          <a:p>
            <a:pPr marL="4839" marR="222580">
              <a:lnSpc>
                <a:spcPts val="381"/>
              </a:lnSpc>
              <a:spcBef>
                <a:spcPts val="30"/>
              </a:spcBef>
            </a:pPr>
            <a:r>
              <a:rPr sz="381" b="1" i="1" dirty="0">
                <a:solidFill>
                  <a:srgbClr val="454540"/>
                </a:solidFill>
                <a:latin typeface="Century Gothic"/>
                <a:cs typeface="Century Gothic"/>
              </a:rPr>
              <a:t>GASNÉ Anthony  </a:t>
            </a:r>
            <a:r>
              <a:rPr sz="381" b="1" i="1" spc="-2" dirty="0">
                <a:solidFill>
                  <a:srgbClr val="454540"/>
                </a:solidFill>
                <a:latin typeface="Century Gothic"/>
                <a:cs typeface="Century Gothic"/>
              </a:rPr>
              <a:t>PIVERT</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Nicolas</a:t>
            </a:r>
            <a:endParaRPr sz="381">
              <a:latin typeface="Century Gothic"/>
              <a:cs typeface="Century Gothic"/>
            </a:endParaRPr>
          </a:p>
          <a:p>
            <a:pPr marL="4839">
              <a:spcBef>
                <a:spcPts val="381"/>
              </a:spcBef>
            </a:pPr>
            <a:r>
              <a:rPr sz="381" b="1" spc="-2" dirty="0">
                <a:solidFill>
                  <a:srgbClr val="7B7D4C"/>
                </a:solidFill>
                <a:latin typeface="Century Gothic"/>
                <a:cs typeface="Century Gothic"/>
              </a:rPr>
              <a:t>Blanchard</a:t>
            </a:r>
            <a:r>
              <a:rPr sz="381" b="1" spc="-10" dirty="0">
                <a:solidFill>
                  <a:srgbClr val="7B7D4C"/>
                </a:solidFill>
                <a:latin typeface="Century Gothic"/>
                <a:cs typeface="Century Gothic"/>
              </a:rPr>
              <a:t> </a:t>
            </a:r>
            <a:r>
              <a:rPr sz="381" b="1" dirty="0">
                <a:solidFill>
                  <a:srgbClr val="7B7D4C"/>
                </a:solidFill>
                <a:latin typeface="Century Gothic"/>
                <a:cs typeface="Century Gothic"/>
              </a:rPr>
              <a:t>TP</a:t>
            </a:r>
            <a:endParaRPr sz="381">
              <a:latin typeface="Century Gothic"/>
              <a:cs typeface="Century Gothic"/>
            </a:endParaRPr>
          </a:p>
        </p:txBody>
      </p:sp>
      <p:sp>
        <p:nvSpPr>
          <p:cNvPr id="73" name="object 73"/>
          <p:cNvSpPr txBox="1"/>
          <p:nvPr/>
        </p:nvSpPr>
        <p:spPr>
          <a:xfrm>
            <a:off x="5651392" y="4419096"/>
            <a:ext cx="473166" cy="949183"/>
          </a:xfrm>
          <a:prstGeom prst="rect">
            <a:avLst/>
          </a:prstGeom>
        </p:spPr>
        <p:txBody>
          <a:bodyPr vert="horz" wrap="square" lIns="0" tIns="4838" rIns="0" bIns="0" rtlCol="0">
            <a:spAutoFit/>
          </a:bodyPr>
          <a:lstStyle/>
          <a:p>
            <a:pPr marL="4839" marR="1935">
              <a:lnSpc>
                <a:spcPct val="108300"/>
              </a:lnSpc>
              <a:spcBef>
                <a:spcPts val="38"/>
              </a:spcBef>
            </a:pPr>
            <a:r>
              <a:rPr sz="381" b="1" i="1" spc="-2" dirty="0">
                <a:solidFill>
                  <a:srgbClr val="454540"/>
                </a:solidFill>
                <a:latin typeface="Century Gothic"/>
                <a:cs typeface="Century Gothic"/>
              </a:rPr>
              <a:t>BLANCHAR</a:t>
            </a:r>
            <a:r>
              <a:rPr sz="381" b="1" i="1" dirty="0">
                <a:solidFill>
                  <a:srgbClr val="454540"/>
                </a:solidFill>
                <a:latin typeface="Century Gothic"/>
                <a:cs typeface="Century Gothic"/>
              </a:rPr>
              <a:t>D Martial  </a:t>
            </a:r>
            <a:r>
              <a:rPr sz="381" b="1" i="1" spc="-2" dirty="0">
                <a:solidFill>
                  <a:srgbClr val="454540"/>
                </a:solidFill>
                <a:latin typeface="Century Gothic"/>
                <a:cs typeface="Century Gothic"/>
              </a:rPr>
              <a:t>BLANCHET </a:t>
            </a:r>
            <a:r>
              <a:rPr sz="381" b="1" i="1" dirty="0">
                <a:solidFill>
                  <a:srgbClr val="454540"/>
                </a:solidFill>
                <a:latin typeface="Century Gothic"/>
                <a:cs typeface="Century Gothic"/>
              </a:rPr>
              <a:t>Maxime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COSTARD Laurent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DAUGAN </a:t>
            </a:r>
            <a:r>
              <a:rPr sz="381" b="1" i="1" dirty="0">
                <a:solidFill>
                  <a:srgbClr val="454540"/>
                </a:solidFill>
                <a:latin typeface="Century Gothic"/>
                <a:cs typeface="Century Gothic"/>
              </a:rPr>
              <a:t>Grégory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DINÉ</a:t>
            </a:r>
            <a:r>
              <a:rPr sz="381" b="1" i="1" spc="-6" dirty="0">
                <a:solidFill>
                  <a:srgbClr val="454540"/>
                </a:solidFill>
                <a:latin typeface="Century Gothic"/>
                <a:cs typeface="Century Gothic"/>
              </a:rPr>
              <a:t> </a:t>
            </a:r>
            <a:r>
              <a:rPr sz="381" b="1" i="1" spc="-2" dirty="0">
                <a:solidFill>
                  <a:srgbClr val="454540"/>
                </a:solidFill>
                <a:latin typeface="Century Gothic"/>
                <a:cs typeface="Century Gothic"/>
              </a:rPr>
              <a:t>Vincent</a:t>
            </a:r>
            <a:endParaRPr sz="381">
              <a:latin typeface="Century Gothic"/>
              <a:cs typeface="Century Gothic"/>
            </a:endParaRPr>
          </a:p>
          <a:p>
            <a:pPr marL="4839" marR="15242">
              <a:lnSpc>
                <a:spcPct val="108300"/>
              </a:lnSpc>
            </a:pPr>
            <a:r>
              <a:rPr sz="381" b="1" i="1" dirty="0">
                <a:solidFill>
                  <a:srgbClr val="454540"/>
                </a:solidFill>
                <a:latin typeface="Century Gothic"/>
                <a:cs typeface="Century Gothic"/>
              </a:rPr>
              <a:t>ERMEL </a:t>
            </a:r>
            <a:r>
              <a:rPr sz="381" b="1" i="1" spc="-2" dirty="0">
                <a:solidFill>
                  <a:srgbClr val="454540"/>
                </a:solidFill>
                <a:latin typeface="Century Gothic"/>
                <a:cs typeface="Century Gothic"/>
              </a:rPr>
              <a:t>Daniel </a:t>
            </a:r>
            <a:r>
              <a:rPr sz="381" b="1" i="1" dirty="0">
                <a:solidFill>
                  <a:srgbClr val="454540"/>
                </a:solidFill>
                <a:latin typeface="Century Gothic"/>
                <a:cs typeface="Century Gothic"/>
              </a:rPr>
              <a:t> GAREL Christophe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GAUTIER Mikaël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JOUQUAND Sylvain  LAURENTI Michel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MEUNIER Albert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DUVAL </a:t>
            </a:r>
            <a:r>
              <a:rPr sz="381" b="1" i="1" dirty="0">
                <a:solidFill>
                  <a:srgbClr val="454540"/>
                </a:solidFill>
                <a:latin typeface="Century Gothic"/>
                <a:cs typeface="Century Gothic"/>
              </a:rPr>
              <a:t>Christophe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DUFUS </a:t>
            </a:r>
            <a:r>
              <a:rPr sz="381" b="1" i="1" dirty="0">
                <a:solidFill>
                  <a:srgbClr val="454540"/>
                </a:solidFill>
                <a:latin typeface="Century Gothic"/>
                <a:cs typeface="Century Gothic"/>
              </a:rPr>
              <a:t>Josselin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SLOCOMBE</a:t>
            </a:r>
            <a:r>
              <a:rPr sz="381" b="1" i="1" spc="-17" dirty="0">
                <a:solidFill>
                  <a:srgbClr val="454540"/>
                </a:solidFill>
                <a:latin typeface="Century Gothic"/>
                <a:cs typeface="Century Gothic"/>
              </a:rPr>
              <a:t> </a:t>
            </a:r>
            <a:r>
              <a:rPr sz="381" b="1" i="1" dirty="0">
                <a:solidFill>
                  <a:srgbClr val="454540"/>
                </a:solidFill>
                <a:latin typeface="Century Gothic"/>
                <a:cs typeface="Century Gothic"/>
              </a:rPr>
              <a:t>Steven</a:t>
            </a:r>
            <a:endParaRPr sz="381">
              <a:latin typeface="Century Gothic"/>
              <a:cs typeface="Century Gothic"/>
            </a:endParaRPr>
          </a:p>
        </p:txBody>
      </p:sp>
      <p:sp>
        <p:nvSpPr>
          <p:cNvPr id="74" name="object 74"/>
          <p:cNvSpPr txBox="1"/>
          <p:nvPr/>
        </p:nvSpPr>
        <p:spPr>
          <a:xfrm>
            <a:off x="5651392" y="5357687"/>
            <a:ext cx="421882" cy="63491"/>
          </a:xfrm>
          <a:prstGeom prst="rect">
            <a:avLst/>
          </a:prstGeom>
        </p:spPr>
        <p:txBody>
          <a:bodyPr vert="horz" wrap="square" lIns="0" tIns="4838" rIns="0" bIns="0" rtlCol="0">
            <a:spAutoFit/>
          </a:bodyPr>
          <a:lstStyle/>
          <a:p>
            <a:pPr marL="4839">
              <a:spcBef>
                <a:spcPts val="38"/>
              </a:spcBef>
            </a:pPr>
            <a:r>
              <a:rPr sz="381" b="1" i="1" dirty="0">
                <a:solidFill>
                  <a:srgbClr val="7B7D4C"/>
                </a:solidFill>
                <a:latin typeface="Century Gothic"/>
                <a:cs typeface="Century Gothic"/>
              </a:rPr>
              <a:t>SPIE</a:t>
            </a:r>
            <a:r>
              <a:rPr sz="381" b="1" i="1" spc="-25" dirty="0">
                <a:solidFill>
                  <a:srgbClr val="7B7D4C"/>
                </a:solidFill>
                <a:latin typeface="Century Gothic"/>
                <a:cs typeface="Century Gothic"/>
              </a:rPr>
              <a:t> </a:t>
            </a:r>
            <a:r>
              <a:rPr sz="381" b="1" i="1" spc="-2" dirty="0">
                <a:solidFill>
                  <a:srgbClr val="7B7D4C"/>
                </a:solidFill>
                <a:latin typeface="Century Gothic"/>
                <a:cs typeface="Century Gothic"/>
              </a:rPr>
              <a:t>BATIGNOLLES</a:t>
            </a:r>
            <a:endParaRPr sz="381">
              <a:latin typeface="Century Gothic"/>
              <a:cs typeface="Century Gothic"/>
            </a:endParaRPr>
          </a:p>
        </p:txBody>
      </p:sp>
      <p:sp>
        <p:nvSpPr>
          <p:cNvPr id="75" name="object 75"/>
          <p:cNvSpPr txBox="1"/>
          <p:nvPr/>
        </p:nvSpPr>
        <p:spPr>
          <a:xfrm>
            <a:off x="5651393" y="5473801"/>
            <a:ext cx="519853" cy="239308"/>
          </a:xfrm>
          <a:prstGeom prst="rect">
            <a:avLst/>
          </a:prstGeom>
        </p:spPr>
        <p:txBody>
          <a:bodyPr vert="horz" wrap="square" lIns="0" tIns="4838" rIns="0" bIns="0" rtlCol="0">
            <a:spAutoFit/>
          </a:bodyPr>
          <a:lstStyle/>
          <a:p>
            <a:pPr marL="4839">
              <a:spcBef>
                <a:spcPts val="38"/>
              </a:spcBef>
            </a:pPr>
            <a:r>
              <a:rPr sz="381" b="1" i="1" spc="-2" dirty="0">
                <a:solidFill>
                  <a:srgbClr val="454540"/>
                </a:solidFill>
                <a:latin typeface="Century Gothic"/>
                <a:cs typeface="Century Gothic"/>
              </a:rPr>
              <a:t>DUVAL</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Sébastien</a:t>
            </a:r>
            <a:endParaRPr sz="381">
              <a:latin typeface="Century Gothic"/>
              <a:cs typeface="Century Gothic"/>
            </a:endParaRPr>
          </a:p>
          <a:p>
            <a:pPr marL="4839" marR="1935"/>
            <a:r>
              <a:rPr sz="381" b="1" i="1" spc="-2" dirty="0">
                <a:solidFill>
                  <a:srgbClr val="454540"/>
                </a:solidFill>
                <a:latin typeface="Century Gothic"/>
                <a:cs typeface="Century Gothic"/>
              </a:rPr>
              <a:t>DE</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OLIVEIRA</a:t>
            </a:r>
            <a:r>
              <a:rPr sz="381" b="1" i="1" spc="-15" dirty="0">
                <a:solidFill>
                  <a:srgbClr val="454540"/>
                </a:solidFill>
                <a:latin typeface="Century Gothic"/>
                <a:cs typeface="Century Gothic"/>
              </a:rPr>
              <a:t> </a:t>
            </a:r>
            <a:r>
              <a:rPr sz="381" b="1" i="1" spc="-2" dirty="0">
                <a:solidFill>
                  <a:srgbClr val="454540"/>
                </a:solidFill>
                <a:latin typeface="Century Gothic"/>
                <a:cs typeface="Century Gothic"/>
              </a:rPr>
              <a:t>Henrique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LENOIR Steven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AMBITTE</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Stéphane</a:t>
            </a:r>
            <a:endParaRPr sz="381">
              <a:latin typeface="Century Gothic"/>
              <a:cs typeface="Century Gothic"/>
            </a:endParaRPr>
          </a:p>
        </p:txBody>
      </p:sp>
      <p:sp>
        <p:nvSpPr>
          <p:cNvPr id="76" name="object 76"/>
          <p:cNvSpPr txBox="1"/>
          <p:nvPr/>
        </p:nvSpPr>
        <p:spPr>
          <a:xfrm>
            <a:off x="5651392" y="5764087"/>
            <a:ext cx="182880"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SAPIAN</a:t>
            </a:r>
            <a:endParaRPr sz="381">
              <a:latin typeface="Century Gothic"/>
              <a:cs typeface="Century Gothic"/>
            </a:endParaRPr>
          </a:p>
        </p:txBody>
      </p:sp>
      <p:sp>
        <p:nvSpPr>
          <p:cNvPr id="77" name="object 77"/>
          <p:cNvSpPr txBox="1"/>
          <p:nvPr/>
        </p:nvSpPr>
        <p:spPr>
          <a:xfrm>
            <a:off x="5651392" y="5880202"/>
            <a:ext cx="423817" cy="63491"/>
          </a:xfrm>
          <a:prstGeom prst="rect">
            <a:avLst/>
          </a:prstGeom>
        </p:spPr>
        <p:txBody>
          <a:bodyPr vert="horz" wrap="square" lIns="0" tIns="4838" rIns="0" bIns="0" rtlCol="0">
            <a:spAutoFit/>
          </a:bodyPr>
          <a:lstStyle/>
          <a:p>
            <a:pPr marL="4839">
              <a:spcBef>
                <a:spcPts val="38"/>
              </a:spcBef>
            </a:pPr>
            <a:r>
              <a:rPr sz="381" b="1" i="1" spc="-2" dirty="0">
                <a:solidFill>
                  <a:srgbClr val="454540"/>
                </a:solidFill>
                <a:latin typeface="Century Gothic"/>
                <a:cs typeface="Century Gothic"/>
              </a:rPr>
              <a:t>RICAR</a:t>
            </a:r>
            <a:r>
              <a:rPr sz="381" b="1" i="1" dirty="0">
                <a:solidFill>
                  <a:srgbClr val="454540"/>
                </a:solidFill>
                <a:latin typeface="Century Gothic"/>
                <a:cs typeface="Century Gothic"/>
              </a:rPr>
              <a:t>D Stéphane</a:t>
            </a:r>
            <a:endParaRPr sz="381">
              <a:latin typeface="Century Gothic"/>
              <a:cs typeface="Century Gothic"/>
            </a:endParaRPr>
          </a:p>
        </p:txBody>
      </p:sp>
      <p:sp>
        <p:nvSpPr>
          <p:cNvPr id="78" name="object 78"/>
          <p:cNvSpPr txBox="1"/>
          <p:nvPr/>
        </p:nvSpPr>
        <p:spPr>
          <a:xfrm>
            <a:off x="5651392" y="6015668"/>
            <a:ext cx="376404"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LIGNE</a:t>
            </a:r>
            <a:r>
              <a:rPr sz="381" b="1" spc="-27" dirty="0">
                <a:solidFill>
                  <a:srgbClr val="7B7D4C"/>
                </a:solidFill>
                <a:latin typeface="Century Gothic"/>
                <a:cs typeface="Century Gothic"/>
              </a:rPr>
              <a:t> </a:t>
            </a:r>
            <a:r>
              <a:rPr sz="381" b="1" spc="-2" dirty="0">
                <a:solidFill>
                  <a:srgbClr val="7B7D4C"/>
                </a:solidFill>
                <a:latin typeface="Century Gothic"/>
                <a:cs typeface="Century Gothic"/>
              </a:rPr>
              <a:t>BLANCHE</a:t>
            </a:r>
            <a:endParaRPr sz="381">
              <a:latin typeface="Century Gothic"/>
              <a:cs typeface="Century Gothic"/>
            </a:endParaRPr>
          </a:p>
        </p:txBody>
      </p:sp>
      <p:sp>
        <p:nvSpPr>
          <p:cNvPr id="79" name="object 79"/>
          <p:cNvSpPr txBox="1"/>
          <p:nvPr/>
        </p:nvSpPr>
        <p:spPr>
          <a:xfrm>
            <a:off x="5651392" y="6151135"/>
            <a:ext cx="467360" cy="386015"/>
          </a:xfrm>
          <a:prstGeom prst="rect">
            <a:avLst/>
          </a:prstGeom>
        </p:spPr>
        <p:txBody>
          <a:bodyPr vert="horz" wrap="square" lIns="0" tIns="4838" rIns="0" bIns="0" rtlCol="0">
            <a:spAutoFit/>
          </a:bodyPr>
          <a:lstStyle/>
          <a:p>
            <a:pPr marL="4839" marR="36532">
              <a:lnSpc>
                <a:spcPct val="133300"/>
              </a:lnSpc>
              <a:spcBef>
                <a:spcPts val="38"/>
              </a:spcBef>
            </a:pPr>
            <a:r>
              <a:rPr sz="381" b="1" i="1" spc="-2" dirty="0">
                <a:solidFill>
                  <a:srgbClr val="454540"/>
                </a:solidFill>
                <a:latin typeface="Century Gothic"/>
                <a:cs typeface="Century Gothic"/>
              </a:rPr>
              <a:t>DAUC</a:t>
            </a:r>
            <a:r>
              <a:rPr sz="381" b="1" i="1" dirty="0">
                <a:solidFill>
                  <a:srgbClr val="454540"/>
                </a:solidFill>
                <a:latin typeface="Century Gothic"/>
                <a:cs typeface="Century Gothic"/>
              </a:rPr>
              <a:t>É</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Alexandra  </a:t>
            </a:r>
            <a:r>
              <a:rPr sz="381" b="1" i="1" spc="-2" dirty="0">
                <a:solidFill>
                  <a:srgbClr val="454540"/>
                </a:solidFill>
                <a:latin typeface="Century Gothic"/>
                <a:cs typeface="Century Gothic"/>
              </a:rPr>
              <a:t>DAUCÉ </a:t>
            </a:r>
            <a:r>
              <a:rPr sz="381" b="1" i="1" dirty="0">
                <a:solidFill>
                  <a:srgbClr val="454540"/>
                </a:solidFill>
                <a:latin typeface="Century Gothic"/>
                <a:cs typeface="Century Gothic"/>
              </a:rPr>
              <a:t>Olivier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DAUCÉ</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Tom</a:t>
            </a:r>
            <a:endParaRPr sz="381">
              <a:latin typeface="Century Gothic"/>
              <a:cs typeface="Century Gothic"/>
            </a:endParaRPr>
          </a:p>
          <a:p>
            <a:pPr marL="4839" marR="1935">
              <a:lnSpc>
                <a:spcPct val="133300"/>
              </a:lnSpc>
            </a:pPr>
            <a:r>
              <a:rPr sz="381" b="1" i="1" spc="-2" dirty="0">
                <a:solidFill>
                  <a:srgbClr val="454540"/>
                </a:solidFill>
                <a:latin typeface="Century Gothic"/>
                <a:cs typeface="Century Gothic"/>
              </a:rPr>
              <a:t>DROUYE</a:t>
            </a:r>
            <a:r>
              <a:rPr sz="381" b="1" i="1" dirty="0">
                <a:solidFill>
                  <a:srgbClr val="454540"/>
                </a:solidFill>
                <a:latin typeface="Century Gothic"/>
                <a:cs typeface="Century Gothic"/>
              </a:rPr>
              <a:t>R</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Sébastien  </a:t>
            </a:r>
            <a:r>
              <a:rPr sz="381" b="1" i="1" spc="-2" dirty="0">
                <a:solidFill>
                  <a:srgbClr val="454540"/>
                </a:solidFill>
                <a:latin typeface="Century Gothic"/>
                <a:cs typeface="Century Gothic"/>
              </a:rPr>
              <a:t>HARDÉ</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Florian</a:t>
            </a:r>
            <a:endParaRPr sz="381">
              <a:latin typeface="Century Gothic"/>
              <a:cs typeface="Century Gothic"/>
            </a:endParaRPr>
          </a:p>
        </p:txBody>
      </p:sp>
      <p:sp>
        <p:nvSpPr>
          <p:cNvPr id="80" name="object 80"/>
          <p:cNvSpPr txBox="1"/>
          <p:nvPr/>
        </p:nvSpPr>
        <p:spPr>
          <a:xfrm>
            <a:off x="7269493" y="495402"/>
            <a:ext cx="221585" cy="63491"/>
          </a:xfrm>
          <a:prstGeom prst="rect">
            <a:avLst/>
          </a:prstGeom>
        </p:spPr>
        <p:txBody>
          <a:bodyPr vert="horz" wrap="square" lIns="0" tIns="4838" rIns="0" bIns="0" rtlCol="0">
            <a:spAutoFit/>
          </a:bodyPr>
          <a:lstStyle/>
          <a:p>
            <a:pPr marL="4839">
              <a:spcBef>
                <a:spcPts val="38"/>
              </a:spcBef>
            </a:pPr>
            <a:r>
              <a:rPr sz="381" b="1" spc="-2" dirty="0">
                <a:solidFill>
                  <a:srgbClr val="7B7D4C"/>
                </a:solidFill>
                <a:latin typeface="Century Gothic"/>
                <a:cs typeface="Century Gothic"/>
              </a:rPr>
              <a:t>POSSEME</a:t>
            </a:r>
            <a:endParaRPr sz="381">
              <a:latin typeface="Century Gothic"/>
              <a:cs typeface="Century Gothic"/>
            </a:endParaRPr>
          </a:p>
        </p:txBody>
      </p:sp>
      <p:sp>
        <p:nvSpPr>
          <p:cNvPr id="81" name="object 81"/>
          <p:cNvSpPr txBox="1"/>
          <p:nvPr/>
        </p:nvSpPr>
        <p:spPr>
          <a:xfrm>
            <a:off x="7255947" y="635706"/>
            <a:ext cx="421156" cy="244566"/>
          </a:xfrm>
          <a:prstGeom prst="rect">
            <a:avLst/>
          </a:prstGeom>
        </p:spPr>
        <p:txBody>
          <a:bodyPr vert="horz" wrap="square" lIns="0" tIns="4838" rIns="0" bIns="0" rtlCol="0">
            <a:spAutoFit/>
          </a:bodyPr>
          <a:lstStyle/>
          <a:p>
            <a:pPr marL="4839" marR="1935">
              <a:lnSpc>
                <a:spcPct val="141700"/>
              </a:lnSpc>
              <a:spcBef>
                <a:spcPts val="38"/>
              </a:spcBef>
            </a:pPr>
            <a:r>
              <a:rPr sz="381" b="1" i="1" dirty="0">
                <a:solidFill>
                  <a:srgbClr val="454540"/>
                </a:solidFill>
                <a:latin typeface="Century Gothic"/>
                <a:cs typeface="Century Gothic"/>
              </a:rPr>
              <a:t>GAUVRIT François  </a:t>
            </a:r>
            <a:r>
              <a:rPr sz="381" b="1" i="1" spc="-2" dirty="0">
                <a:solidFill>
                  <a:srgbClr val="454540"/>
                </a:solidFill>
                <a:latin typeface="Century Gothic"/>
                <a:cs typeface="Century Gothic"/>
              </a:rPr>
              <a:t>HAMON</a:t>
            </a:r>
            <a:r>
              <a:rPr sz="381" b="1" i="1" spc="-11" dirty="0">
                <a:solidFill>
                  <a:srgbClr val="454540"/>
                </a:solidFill>
                <a:latin typeface="Century Gothic"/>
                <a:cs typeface="Century Gothic"/>
              </a:rPr>
              <a:t> </a:t>
            </a:r>
            <a:r>
              <a:rPr sz="381" b="1" i="1" dirty="0">
                <a:solidFill>
                  <a:srgbClr val="454540"/>
                </a:solidFill>
                <a:latin typeface="Century Gothic"/>
                <a:cs typeface="Century Gothic"/>
              </a:rPr>
              <a:t>Laurent</a:t>
            </a:r>
            <a:endParaRPr sz="381">
              <a:latin typeface="Century Gothic"/>
              <a:cs typeface="Century Gothic"/>
            </a:endParaRPr>
          </a:p>
        </p:txBody>
      </p:sp>
      <p:sp>
        <p:nvSpPr>
          <p:cNvPr id="82" name="object 82"/>
          <p:cNvSpPr txBox="1"/>
          <p:nvPr/>
        </p:nvSpPr>
        <p:spPr>
          <a:xfrm>
            <a:off x="7255947" y="906640"/>
            <a:ext cx="106680"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ABH</a:t>
            </a:r>
            <a:endParaRPr sz="381">
              <a:latin typeface="Century Gothic"/>
              <a:cs typeface="Century Gothic"/>
            </a:endParaRPr>
          </a:p>
        </p:txBody>
      </p:sp>
      <p:sp>
        <p:nvSpPr>
          <p:cNvPr id="83" name="object 83"/>
          <p:cNvSpPr txBox="1"/>
          <p:nvPr/>
        </p:nvSpPr>
        <p:spPr>
          <a:xfrm>
            <a:off x="7255947" y="1046945"/>
            <a:ext cx="599198" cy="743934"/>
          </a:xfrm>
          <a:prstGeom prst="rect">
            <a:avLst/>
          </a:prstGeom>
        </p:spPr>
        <p:txBody>
          <a:bodyPr vert="horz" wrap="square" lIns="0" tIns="4838" rIns="0" bIns="0" rtlCol="0">
            <a:spAutoFit/>
          </a:bodyPr>
          <a:lstStyle/>
          <a:p>
            <a:pPr marL="4839" marR="1935">
              <a:lnSpc>
                <a:spcPct val="141700"/>
              </a:lnSpc>
              <a:spcBef>
                <a:spcPts val="38"/>
              </a:spcBef>
            </a:pPr>
            <a:r>
              <a:rPr sz="381" b="1" i="1" dirty="0">
                <a:solidFill>
                  <a:srgbClr val="454540"/>
                </a:solidFill>
                <a:latin typeface="Century Gothic"/>
                <a:cs typeface="Century Gothic"/>
              </a:rPr>
              <a:t>FOURDEUX Jean-François  LOUIS</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Sylvie</a:t>
            </a:r>
            <a:endParaRPr sz="381">
              <a:latin typeface="Century Gothic"/>
              <a:cs typeface="Century Gothic"/>
            </a:endParaRPr>
          </a:p>
          <a:p>
            <a:pPr marL="4839" marR="139113">
              <a:lnSpc>
                <a:spcPct val="141700"/>
              </a:lnSpc>
            </a:pPr>
            <a:r>
              <a:rPr sz="381" b="1" i="1" dirty="0">
                <a:solidFill>
                  <a:srgbClr val="454540"/>
                </a:solidFill>
                <a:latin typeface="Century Gothic"/>
                <a:cs typeface="Century Gothic"/>
              </a:rPr>
              <a:t>LANGLAIS Gilles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DUBOIS </a:t>
            </a:r>
            <a:r>
              <a:rPr sz="381" b="1" i="1" dirty="0">
                <a:solidFill>
                  <a:srgbClr val="454540"/>
                </a:solidFill>
                <a:latin typeface="Century Gothic"/>
                <a:cs typeface="Century Gothic"/>
              </a:rPr>
              <a:t>Laurent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SABLE </a:t>
            </a:r>
            <a:r>
              <a:rPr sz="381" b="1" i="1" spc="-2" dirty="0">
                <a:solidFill>
                  <a:srgbClr val="454540"/>
                </a:solidFill>
                <a:latin typeface="Century Gothic"/>
                <a:cs typeface="Century Gothic"/>
              </a:rPr>
              <a:t>Patrick </a:t>
            </a:r>
            <a:r>
              <a:rPr sz="381" b="1" i="1" dirty="0">
                <a:solidFill>
                  <a:srgbClr val="454540"/>
                </a:solidFill>
                <a:latin typeface="Century Gothic"/>
                <a:cs typeface="Century Gothic"/>
              </a:rPr>
              <a:t> CRUSSON Cyrille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MATTHIEU</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Melchio</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a:t>
            </a:r>
            <a:endParaRPr sz="381">
              <a:latin typeface="Century Gothic"/>
              <a:cs typeface="Century Gothic"/>
            </a:endParaRPr>
          </a:p>
          <a:p>
            <a:pPr marL="4839" marR="23952">
              <a:lnSpc>
                <a:spcPct val="141700"/>
              </a:lnSpc>
            </a:pPr>
            <a:r>
              <a:rPr sz="381" b="1" i="1" dirty="0">
                <a:solidFill>
                  <a:srgbClr val="454540"/>
                </a:solidFill>
                <a:latin typeface="Century Gothic"/>
                <a:cs typeface="Century Gothic"/>
              </a:rPr>
              <a:t>Sous</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Traitant</a:t>
            </a:r>
            <a:r>
              <a:rPr sz="381" b="1" i="1" spc="-10" dirty="0">
                <a:solidFill>
                  <a:srgbClr val="454540"/>
                </a:solidFill>
                <a:latin typeface="Century Gothic"/>
                <a:cs typeface="Century Gothic"/>
              </a:rPr>
              <a:t> </a:t>
            </a:r>
            <a:r>
              <a:rPr sz="381" b="1" i="1" dirty="0">
                <a:solidFill>
                  <a:srgbClr val="454540"/>
                </a:solidFill>
                <a:latin typeface="Century Gothic"/>
                <a:cs typeface="Century Gothic"/>
              </a:rPr>
              <a:t>–</a:t>
            </a:r>
            <a:r>
              <a:rPr sz="381" b="1" i="1" spc="87" dirty="0">
                <a:solidFill>
                  <a:srgbClr val="454540"/>
                </a:solidFill>
                <a:latin typeface="Century Gothic"/>
                <a:cs typeface="Century Gothic"/>
              </a:rPr>
              <a:t> </a:t>
            </a:r>
            <a:r>
              <a:rPr sz="381" b="1" i="1" dirty="0">
                <a:solidFill>
                  <a:srgbClr val="454540"/>
                </a:solidFill>
                <a:latin typeface="Century Gothic"/>
                <a:cs typeface="Century Gothic"/>
              </a:rPr>
              <a:t>Montage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Asc</a:t>
            </a:r>
            <a:endParaRPr sz="381">
              <a:latin typeface="Century Gothic"/>
              <a:cs typeface="Century Gothic"/>
            </a:endParaRPr>
          </a:p>
        </p:txBody>
      </p:sp>
      <p:sp>
        <p:nvSpPr>
          <p:cNvPr id="84" name="object 84"/>
          <p:cNvSpPr txBox="1"/>
          <p:nvPr/>
        </p:nvSpPr>
        <p:spPr>
          <a:xfrm>
            <a:off x="7255947" y="1893611"/>
            <a:ext cx="554688"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SNECC</a:t>
            </a:r>
            <a:r>
              <a:rPr sz="381" b="1" spc="-17" dirty="0">
                <a:solidFill>
                  <a:srgbClr val="7B7D4C"/>
                </a:solidFill>
                <a:latin typeface="Century Gothic"/>
                <a:cs typeface="Century Gothic"/>
              </a:rPr>
              <a:t> </a:t>
            </a:r>
            <a:r>
              <a:rPr sz="381" b="1" dirty="0">
                <a:solidFill>
                  <a:srgbClr val="7B7D4C"/>
                </a:solidFill>
                <a:latin typeface="Century Gothic"/>
                <a:cs typeface="Century Gothic"/>
              </a:rPr>
              <a:t>CLEAN</a:t>
            </a:r>
            <a:r>
              <a:rPr sz="381" b="1" spc="-15" dirty="0">
                <a:solidFill>
                  <a:srgbClr val="7B7D4C"/>
                </a:solidFill>
                <a:latin typeface="Century Gothic"/>
                <a:cs typeface="Century Gothic"/>
              </a:rPr>
              <a:t> </a:t>
            </a:r>
            <a:r>
              <a:rPr sz="381" b="1" dirty="0">
                <a:solidFill>
                  <a:srgbClr val="7B7D4C"/>
                </a:solidFill>
                <a:latin typeface="Century Gothic"/>
                <a:cs typeface="Century Gothic"/>
              </a:rPr>
              <a:t>ATTITUDE</a:t>
            </a:r>
            <a:endParaRPr sz="381">
              <a:latin typeface="Century Gothic"/>
              <a:cs typeface="Century Gothic"/>
            </a:endParaRPr>
          </a:p>
        </p:txBody>
      </p:sp>
      <p:sp>
        <p:nvSpPr>
          <p:cNvPr id="85" name="object 85"/>
          <p:cNvSpPr txBox="1"/>
          <p:nvPr/>
        </p:nvSpPr>
        <p:spPr>
          <a:xfrm>
            <a:off x="7255947" y="2033915"/>
            <a:ext cx="538238" cy="2907859"/>
          </a:xfrm>
          <a:prstGeom prst="rect">
            <a:avLst/>
          </a:prstGeom>
        </p:spPr>
        <p:txBody>
          <a:bodyPr vert="horz" wrap="square" lIns="0" tIns="4838" rIns="0" bIns="0" rtlCol="0">
            <a:spAutoFit/>
          </a:bodyPr>
          <a:lstStyle/>
          <a:p>
            <a:pPr marL="4839" marR="56129">
              <a:lnSpc>
                <a:spcPct val="141700"/>
              </a:lnSpc>
              <a:spcBef>
                <a:spcPts val="38"/>
              </a:spcBef>
            </a:pPr>
            <a:r>
              <a:rPr sz="381" b="1" i="1" dirty="0">
                <a:solidFill>
                  <a:srgbClr val="454540"/>
                </a:solidFill>
                <a:latin typeface="Century Gothic"/>
                <a:cs typeface="Century Gothic"/>
              </a:rPr>
              <a:t>SERVANT Emmanuel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JULIO Océane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FOUBERT Catherine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CAMARA Mohamed  SALMON</a:t>
            </a:r>
            <a:r>
              <a:rPr sz="381" b="1" i="1" spc="105" dirty="0">
                <a:solidFill>
                  <a:srgbClr val="454540"/>
                </a:solidFill>
                <a:latin typeface="Century Gothic"/>
                <a:cs typeface="Century Gothic"/>
              </a:rPr>
              <a:t> </a:t>
            </a:r>
            <a:r>
              <a:rPr sz="381" b="1" i="1" spc="-2" dirty="0">
                <a:solidFill>
                  <a:srgbClr val="454540"/>
                </a:solidFill>
                <a:latin typeface="Century Gothic"/>
                <a:cs typeface="Century Gothic"/>
              </a:rPr>
              <a:t>Bruno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PINEL </a:t>
            </a:r>
            <a:r>
              <a:rPr sz="381" b="1" i="1" dirty="0">
                <a:solidFill>
                  <a:srgbClr val="454540"/>
                </a:solidFill>
                <a:latin typeface="Century Gothic"/>
                <a:cs typeface="Century Gothic"/>
              </a:rPr>
              <a:t>Marie-Claude </a:t>
            </a:r>
            <a:r>
              <a:rPr sz="381" b="1" i="1" spc="-101" dirty="0">
                <a:solidFill>
                  <a:srgbClr val="454540"/>
                </a:solidFill>
                <a:latin typeface="Century Gothic"/>
                <a:cs typeface="Century Gothic"/>
              </a:rPr>
              <a:t> </a:t>
            </a:r>
            <a:r>
              <a:rPr sz="381" b="1" i="1" dirty="0">
                <a:solidFill>
                  <a:srgbClr val="454540"/>
                </a:solidFill>
                <a:latin typeface="Century Gothic"/>
                <a:cs typeface="Century Gothic"/>
              </a:rPr>
              <a:t>LEBLÉ Amandine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FRIARD</a:t>
            </a:r>
            <a:r>
              <a:rPr sz="381" b="1" i="1" spc="-4" dirty="0">
                <a:solidFill>
                  <a:srgbClr val="454540"/>
                </a:solidFill>
                <a:latin typeface="Century Gothic"/>
                <a:cs typeface="Century Gothic"/>
              </a:rPr>
              <a:t> </a:t>
            </a:r>
            <a:r>
              <a:rPr sz="381" b="1" i="1" spc="-2" dirty="0">
                <a:solidFill>
                  <a:srgbClr val="454540"/>
                </a:solidFill>
                <a:latin typeface="Century Gothic"/>
                <a:cs typeface="Century Gothic"/>
              </a:rPr>
              <a:t>Pierre</a:t>
            </a:r>
            <a:endParaRPr sz="381">
              <a:latin typeface="Century Gothic"/>
              <a:cs typeface="Century Gothic"/>
            </a:endParaRPr>
          </a:p>
          <a:p>
            <a:pPr marL="4839" marR="30000">
              <a:lnSpc>
                <a:spcPct val="141700"/>
              </a:lnSpc>
            </a:pPr>
            <a:r>
              <a:rPr sz="381" b="1" i="1" dirty="0">
                <a:solidFill>
                  <a:srgbClr val="454540"/>
                </a:solidFill>
                <a:latin typeface="Century Gothic"/>
                <a:cs typeface="Century Gothic"/>
              </a:rPr>
              <a:t>LECHANOINE Ludovic  GUCHET Nathalie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DIALLO </a:t>
            </a:r>
            <a:r>
              <a:rPr sz="381" b="1" i="1" dirty="0">
                <a:solidFill>
                  <a:srgbClr val="454540"/>
                </a:solidFill>
                <a:latin typeface="Century Gothic"/>
                <a:cs typeface="Century Gothic"/>
              </a:rPr>
              <a:t>Adama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PEIGNE </a:t>
            </a:r>
            <a:r>
              <a:rPr sz="381" b="1" i="1" dirty="0">
                <a:solidFill>
                  <a:srgbClr val="454540"/>
                </a:solidFill>
                <a:latin typeface="Century Gothic"/>
                <a:cs typeface="Century Gothic"/>
              </a:rPr>
              <a:t>Maeva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BERGOT</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Lisa</a:t>
            </a:r>
            <a:endParaRPr sz="381">
              <a:latin typeface="Century Gothic"/>
              <a:cs typeface="Century Gothic"/>
            </a:endParaRPr>
          </a:p>
          <a:p>
            <a:pPr marL="4839" marR="104516">
              <a:lnSpc>
                <a:spcPct val="141700"/>
              </a:lnSpc>
            </a:pPr>
            <a:r>
              <a:rPr sz="381" b="1" i="1" dirty="0">
                <a:solidFill>
                  <a:srgbClr val="454540"/>
                </a:solidFill>
                <a:latin typeface="Century Gothic"/>
                <a:cs typeface="Century Gothic"/>
              </a:rPr>
              <a:t>AZUGUA Marvyn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LE</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GUEN</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Carolane </a:t>
            </a:r>
            <a:r>
              <a:rPr sz="381" b="1" i="1" spc="-103" dirty="0">
                <a:solidFill>
                  <a:srgbClr val="454540"/>
                </a:solidFill>
                <a:latin typeface="Century Gothic"/>
                <a:cs typeface="Century Gothic"/>
              </a:rPr>
              <a:t> </a:t>
            </a:r>
            <a:r>
              <a:rPr sz="381" b="1" i="1" dirty="0">
                <a:solidFill>
                  <a:srgbClr val="454540"/>
                </a:solidFill>
                <a:latin typeface="Century Gothic"/>
                <a:cs typeface="Century Gothic"/>
              </a:rPr>
              <a:t>CHUPEAU </a:t>
            </a:r>
            <a:r>
              <a:rPr sz="381" b="1" i="1" spc="-2" dirty="0">
                <a:solidFill>
                  <a:srgbClr val="454540"/>
                </a:solidFill>
                <a:latin typeface="Century Gothic"/>
                <a:cs typeface="Century Gothic"/>
              </a:rPr>
              <a:t>Djahid </a:t>
            </a:r>
            <a:r>
              <a:rPr sz="381" b="1" i="1" dirty="0">
                <a:solidFill>
                  <a:srgbClr val="454540"/>
                </a:solidFill>
                <a:latin typeface="Century Gothic"/>
                <a:cs typeface="Century Gothic"/>
              </a:rPr>
              <a:t> FOUILLE Anthony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MARY Maëla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CHERAIS Maëlys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BIDEAU</a:t>
            </a:r>
            <a:r>
              <a:rPr sz="381" b="1" i="1" spc="-6" dirty="0">
                <a:solidFill>
                  <a:srgbClr val="454540"/>
                </a:solidFill>
                <a:latin typeface="Century Gothic"/>
                <a:cs typeface="Century Gothic"/>
              </a:rPr>
              <a:t> </a:t>
            </a:r>
            <a:r>
              <a:rPr sz="381" b="1" i="1" dirty="0">
                <a:solidFill>
                  <a:srgbClr val="454540"/>
                </a:solidFill>
                <a:latin typeface="Century Gothic"/>
                <a:cs typeface="Century Gothic"/>
              </a:rPr>
              <a:t>Emma</a:t>
            </a:r>
            <a:endParaRPr sz="381">
              <a:latin typeface="Century Gothic"/>
              <a:cs typeface="Century Gothic"/>
            </a:endParaRPr>
          </a:p>
          <a:p>
            <a:pPr marL="4839" marR="228387">
              <a:lnSpc>
                <a:spcPct val="141700"/>
              </a:lnSpc>
            </a:pPr>
            <a:r>
              <a:rPr sz="381" b="1" i="1" dirty="0">
                <a:solidFill>
                  <a:srgbClr val="454540"/>
                </a:solidFill>
                <a:latin typeface="Century Gothic"/>
                <a:cs typeface="Century Gothic"/>
              </a:rPr>
              <a:t>ISIK Emine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BAYO </a:t>
            </a:r>
            <a:r>
              <a:rPr sz="381" b="1" i="1" dirty="0">
                <a:solidFill>
                  <a:srgbClr val="454540"/>
                </a:solidFill>
                <a:latin typeface="Century Gothic"/>
                <a:cs typeface="Century Gothic"/>
              </a:rPr>
              <a:t>Finda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VIAU</a:t>
            </a:r>
            <a:r>
              <a:rPr sz="381" b="1" i="1" dirty="0">
                <a:solidFill>
                  <a:srgbClr val="454540"/>
                </a:solidFill>
                <a:latin typeface="Century Gothic"/>
                <a:cs typeface="Century Gothic"/>
              </a:rPr>
              <a:t>D</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Chloé</a:t>
            </a:r>
            <a:endParaRPr sz="381">
              <a:latin typeface="Century Gothic"/>
              <a:cs typeface="Century Gothic"/>
            </a:endParaRPr>
          </a:p>
          <a:p>
            <a:pPr marL="4839" marR="1935">
              <a:lnSpc>
                <a:spcPct val="141700"/>
              </a:lnSpc>
            </a:pPr>
            <a:r>
              <a:rPr sz="381" b="1" i="1" dirty="0">
                <a:solidFill>
                  <a:srgbClr val="454540"/>
                </a:solidFill>
                <a:latin typeface="Century Gothic"/>
                <a:cs typeface="Century Gothic"/>
              </a:rPr>
              <a:t>MONNIER Maxence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ISIK</a:t>
            </a:r>
            <a:r>
              <a:rPr sz="381" b="1" i="1" spc="105" dirty="0">
                <a:solidFill>
                  <a:srgbClr val="454540"/>
                </a:solidFill>
                <a:latin typeface="Century Gothic"/>
                <a:cs typeface="Century Gothic"/>
              </a:rPr>
              <a:t> </a:t>
            </a:r>
            <a:r>
              <a:rPr sz="381" b="1" i="1" spc="-2" dirty="0">
                <a:solidFill>
                  <a:srgbClr val="454540"/>
                </a:solidFill>
                <a:latin typeface="Century Gothic"/>
                <a:cs typeface="Century Gothic"/>
              </a:rPr>
              <a:t>Huseyin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BERTHELOT</a:t>
            </a:r>
            <a:r>
              <a:rPr sz="381" b="1" i="1" spc="114" dirty="0">
                <a:solidFill>
                  <a:srgbClr val="454540"/>
                </a:solidFill>
                <a:latin typeface="Century Gothic"/>
                <a:cs typeface="Century Gothic"/>
              </a:rPr>
              <a:t> </a:t>
            </a:r>
            <a:r>
              <a:rPr sz="381" b="1" i="1" dirty="0">
                <a:solidFill>
                  <a:srgbClr val="454540"/>
                </a:solidFill>
                <a:latin typeface="Century Gothic"/>
                <a:cs typeface="Century Gothic"/>
              </a:rPr>
              <a:t>Laura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LOUIS</a:t>
            </a:r>
            <a:r>
              <a:rPr sz="381" b="1" i="1" spc="-19" dirty="0">
                <a:solidFill>
                  <a:srgbClr val="454540"/>
                </a:solidFill>
                <a:latin typeface="Century Gothic"/>
                <a:cs typeface="Century Gothic"/>
              </a:rPr>
              <a:t> </a:t>
            </a:r>
            <a:r>
              <a:rPr sz="381" b="1" i="1" dirty="0">
                <a:solidFill>
                  <a:srgbClr val="454540"/>
                </a:solidFill>
                <a:latin typeface="Century Gothic"/>
                <a:cs typeface="Century Gothic"/>
              </a:rPr>
              <a:t>CHARLES</a:t>
            </a:r>
            <a:r>
              <a:rPr sz="381" b="1" i="1" spc="-17" dirty="0">
                <a:solidFill>
                  <a:srgbClr val="454540"/>
                </a:solidFill>
                <a:latin typeface="Century Gothic"/>
                <a:cs typeface="Century Gothic"/>
              </a:rPr>
              <a:t> </a:t>
            </a:r>
            <a:r>
              <a:rPr sz="381" b="1" i="1" spc="-2" dirty="0">
                <a:solidFill>
                  <a:srgbClr val="454540"/>
                </a:solidFill>
                <a:latin typeface="Century Gothic"/>
                <a:cs typeface="Century Gothic"/>
              </a:rPr>
              <a:t>Regina</a:t>
            </a:r>
            <a:endParaRPr sz="381">
              <a:latin typeface="Century Gothic"/>
              <a:cs typeface="Century Gothic"/>
            </a:endParaRPr>
          </a:p>
          <a:p>
            <a:pPr marL="4839" marR="210000">
              <a:lnSpc>
                <a:spcPct val="141700"/>
              </a:lnSpc>
            </a:pPr>
            <a:r>
              <a:rPr sz="381" b="1" i="1" dirty="0">
                <a:solidFill>
                  <a:srgbClr val="454540"/>
                </a:solidFill>
                <a:latin typeface="Century Gothic"/>
                <a:cs typeface="Century Gothic"/>
              </a:rPr>
              <a:t>AMRY Amal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MONNIER Eva</a:t>
            </a:r>
            <a:endParaRPr sz="381">
              <a:latin typeface="Century Gothic"/>
              <a:cs typeface="Century Gothic"/>
            </a:endParaRPr>
          </a:p>
          <a:p>
            <a:pPr marL="4839" marR="125564">
              <a:lnSpc>
                <a:spcPct val="141700"/>
              </a:lnSpc>
            </a:pPr>
            <a:r>
              <a:rPr sz="381" b="1" i="1" spc="-2" dirty="0">
                <a:solidFill>
                  <a:srgbClr val="454540"/>
                </a:solidFill>
                <a:latin typeface="Century Gothic"/>
                <a:cs typeface="Century Gothic"/>
              </a:rPr>
              <a:t>HOCDE Benoit </a:t>
            </a:r>
            <a:r>
              <a:rPr sz="381" b="1" i="1" dirty="0">
                <a:solidFill>
                  <a:srgbClr val="454540"/>
                </a:solidFill>
                <a:latin typeface="Century Gothic"/>
                <a:cs typeface="Century Gothic"/>
              </a:rPr>
              <a:t> CHARLES Melvine  </a:t>
            </a:r>
            <a:r>
              <a:rPr sz="381" b="1" i="1" spc="-2" dirty="0">
                <a:solidFill>
                  <a:srgbClr val="454540"/>
                </a:solidFill>
                <a:latin typeface="Century Gothic"/>
                <a:cs typeface="Century Gothic"/>
              </a:rPr>
              <a:t>BASSET </a:t>
            </a:r>
            <a:r>
              <a:rPr sz="381" b="1" i="1" dirty="0">
                <a:solidFill>
                  <a:srgbClr val="454540"/>
                </a:solidFill>
                <a:latin typeface="Century Gothic"/>
                <a:cs typeface="Century Gothic"/>
              </a:rPr>
              <a:t>Elsa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FEHLIO</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Léa</a:t>
            </a:r>
            <a:endParaRPr sz="381">
              <a:latin typeface="Century Gothic"/>
              <a:cs typeface="Century Gothic"/>
            </a:endParaRPr>
          </a:p>
        </p:txBody>
      </p:sp>
      <p:sp>
        <p:nvSpPr>
          <p:cNvPr id="86" name="object 86"/>
          <p:cNvSpPr txBox="1"/>
          <p:nvPr/>
        </p:nvSpPr>
        <p:spPr>
          <a:xfrm>
            <a:off x="7255946" y="4854525"/>
            <a:ext cx="127726" cy="63491"/>
          </a:xfrm>
          <a:prstGeom prst="rect">
            <a:avLst/>
          </a:prstGeom>
        </p:spPr>
        <p:txBody>
          <a:bodyPr vert="horz" wrap="square" lIns="0" tIns="4838" rIns="0" bIns="0" rtlCol="0">
            <a:spAutoFit/>
          </a:bodyPr>
          <a:lstStyle/>
          <a:p>
            <a:pPr marL="4839">
              <a:spcBef>
                <a:spcPts val="38"/>
              </a:spcBef>
            </a:pPr>
            <a:r>
              <a:rPr sz="381" b="1" dirty="0">
                <a:solidFill>
                  <a:srgbClr val="7B7D4C"/>
                </a:solidFill>
                <a:latin typeface="Century Gothic"/>
                <a:cs typeface="Century Gothic"/>
              </a:rPr>
              <a:t>SBCP</a:t>
            </a:r>
            <a:endParaRPr sz="381">
              <a:latin typeface="Century Gothic"/>
              <a:cs typeface="Century Gothic"/>
            </a:endParaRPr>
          </a:p>
        </p:txBody>
      </p:sp>
      <p:sp>
        <p:nvSpPr>
          <p:cNvPr id="87" name="object 87"/>
          <p:cNvSpPr txBox="1"/>
          <p:nvPr/>
        </p:nvSpPr>
        <p:spPr>
          <a:xfrm>
            <a:off x="7255947" y="4994830"/>
            <a:ext cx="480181" cy="729314"/>
          </a:xfrm>
          <a:prstGeom prst="rect">
            <a:avLst/>
          </a:prstGeom>
        </p:spPr>
        <p:txBody>
          <a:bodyPr vert="horz" wrap="square" lIns="0" tIns="4838" rIns="0" bIns="0" rtlCol="0">
            <a:spAutoFit/>
          </a:bodyPr>
          <a:lstStyle/>
          <a:p>
            <a:pPr marL="4839" marR="1935">
              <a:lnSpc>
                <a:spcPct val="141700"/>
              </a:lnSpc>
              <a:spcBef>
                <a:spcPts val="38"/>
              </a:spcBef>
            </a:pPr>
            <a:r>
              <a:rPr sz="381" b="1" i="1" spc="-2" dirty="0">
                <a:solidFill>
                  <a:srgbClr val="454540"/>
                </a:solidFill>
                <a:latin typeface="Century Gothic"/>
                <a:cs typeface="Century Gothic"/>
              </a:rPr>
              <a:t>BIDOIS </a:t>
            </a:r>
            <a:r>
              <a:rPr sz="381" b="1" i="1" dirty="0">
                <a:solidFill>
                  <a:srgbClr val="454540"/>
                </a:solidFill>
                <a:latin typeface="Century Gothic"/>
                <a:cs typeface="Century Gothic"/>
              </a:rPr>
              <a:t>Stéphane </a:t>
            </a:r>
            <a:r>
              <a:rPr sz="381" b="1" i="1" spc="2" dirty="0">
                <a:solidFill>
                  <a:srgbClr val="454540"/>
                </a:solidFill>
                <a:latin typeface="Century Gothic"/>
                <a:cs typeface="Century Gothic"/>
              </a:rPr>
              <a:t> </a:t>
            </a:r>
            <a:r>
              <a:rPr sz="381" b="1" i="1" spc="-2" dirty="0">
                <a:solidFill>
                  <a:srgbClr val="454540"/>
                </a:solidFill>
                <a:latin typeface="Century Gothic"/>
                <a:cs typeface="Century Gothic"/>
              </a:rPr>
              <a:t>BIDOIS </a:t>
            </a:r>
            <a:r>
              <a:rPr sz="381" b="1" i="1" dirty="0">
                <a:solidFill>
                  <a:srgbClr val="454540"/>
                </a:solidFill>
                <a:latin typeface="Century Gothic"/>
                <a:cs typeface="Century Gothic"/>
              </a:rPr>
              <a:t>Jérémy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TRUBAT Marie-Claire  JAMAULT </a:t>
            </a:r>
            <a:r>
              <a:rPr sz="381" b="1" i="1" spc="-2" dirty="0">
                <a:solidFill>
                  <a:srgbClr val="454540"/>
                </a:solidFill>
                <a:latin typeface="Century Gothic"/>
                <a:cs typeface="Century Gothic"/>
              </a:rPr>
              <a:t>Philippe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BERTOUT Philippe </a:t>
            </a:r>
            <a:r>
              <a:rPr sz="381" b="1" i="1" dirty="0">
                <a:solidFill>
                  <a:srgbClr val="454540"/>
                </a:solidFill>
                <a:latin typeface="Century Gothic"/>
                <a:cs typeface="Century Gothic"/>
              </a:rPr>
              <a:t> </a:t>
            </a:r>
            <a:r>
              <a:rPr sz="381" b="1" i="1" spc="-2" dirty="0">
                <a:solidFill>
                  <a:srgbClr val="454540"/>
                </a:solidFill>
                <a:latin typeface="Century Gothic"/>
                <a:cs typeface="Century Gothic"/>
              </a:rPr>
              <a:t>BOUET </a:t>
            </a:r>
            <a:r>
              <a:rPr sz="381" b="1" i="1" dirty="0">
                <a:solidFill>
                  <a:srgbClr val="454540"/>
                </a:solidFill>
                <a:latin typeface="Century Gothic"/>
                <a:cs typeface="Century Gothic"/>
              </a:rPr>
              <a:t>Cédric </a:t>
            </a:r>
            <a:r>
              <a:rPr sz="381" b="1" i="1" spc="2" dirty="0">
                <a:solidFill>
                  <a:srgbClr val="454540"/>
                </a:solidFill>
                <a:latin typeface="Century Gothic"/>
                <a:cs typeface="Century Gothic"/>
              </a:rPr>
              <a:t> </a:t>
            </a:r>
            <a:r>
              <a:rPr sz="381" b="1" i="1" dirty="0">
                <a:solidFill>
                  <a:srgbClr val="454540"/>
                </a:solidFill>
                <a:latin typeface="Century Gothic"/>
                <a:cs typeface="Century Gothic"/>
              </a:rPr>
              <a:t>MOREL</a:t>
            </a:r>
            <a:r>
              <a:rPr sz="381" b="1" i="1" spc="-4" dirty="0">
                <a:solidFill>
                  <a:srgbClr val="454540"/>
                </a:solidFill>
                <a:latin typeface="Century Gothic"/>
                <a:cs typeface="Century Gothic"/>
              </a:rPr>
              <a:t> </a:t>
            </a:r>
            <a:r>
              <a:rPr sz="381" b="1" i="1" dirty="0">
                <a:solidFill>
                  <a:srgbClr val="454540"/>
                </a:solidFill>
                <a:latin typeface="Century Gothic"/>
                <a:cs typeface="Century Gothic"/>
              </a:rPr>
              <a:t>Etienne</a:t>
            </a:r>
            <a:endParaRPr sz="381">
              <a:latin typeface="Century Gothic"/>
              <a:cs typeface="Century Gothic"/>
            </a:endParaRPr>
          </a:p>
          <a:p>
            <a:pPr marL="4839"/>
            <a:r>
              <a:rPr sz="381" b="1" spc="-2" dirty="0">
                <a:solidFill>
                  <a:srgbClr val="7B7D4C"/>
                </a:solidFill>
                <a:latin typeface="Century Gothic"/>
                <a:cs typeface="Century Gothic"/>
              </a:rPr>
              <a:t>YGLOO</a:t>
            </a:r>
            <a:r>
              <a:rPr sz="381" b="1" spc="-10" dirty="0">
                <a:solidFill>
                  <a:srgbClr val="7B7D4C"/>
                </a:solidFill>
                <a:latin typeface="Century Gothic"/>
                <a:cs typeface="Century Gothic"/>
              </a:rPr>
              <a:t> </a:t>
            </a:r>
            <a:r>
              <a:rPr sz="381" b="1" dirty="0">
                <a:solidFill>
                  <a:srgbClr val="7B7D4C"/>
                </a:solidFill>
                <a:latin typeface="Century Gothic"/>
                <a:cs typeface="Century Gothic"/>
              </a:rPr>
              <a:t>ISOLATION</a:t>
            </a:r>
            <a:endParaRPr sz="381">
              <a:latin typeface="Century Gothic"/>
              <a:cs typeface="Century Gothic"/>
            </a:endParaRPr>
          </a:p>
        </p:txBody>
      </p:sp>
      <p:sp>
        <p:nvSpPr>
          <p:cNvPr id="88" name="object 88"/>
          <p:cNvSpPr txBox="1"/>
          <p:nvPr/>
        </p:nvSpPr>
        <p:spPr>
          <a:xfrm>
            <a:off x="7255947" y="5686678"/>
            <a:ext cx="404707" cy="63491"/>
          </a:xfrm>
          <a:prstGeom prst="rect">
            <a:avLst/>
          </a:prstGeom>
        </p:spPr>
        <p:txBody>
          <a:bodyPr vert="horz" wrap="square" lIns="0" tIns="4838" rIns="0" bIns="0" rtlCol="0">
            <a:spAutoFit/>
          </a:bodyPr>
          <a:lstStyle/>
          <a:p>
            <a:pPr marL="4839">
              <a:spcBef>
                <a:spcPts val="38"/>
              </a:spcBef>
            </a:pPr>
            <a:r>
              <a:rPr sz="381" b="1" i="1" spc="-2" dirty="0">
                <a:solidFill>
                  <a:srgbClr val="454540"/>
                </a:solidFill>
                <a:latin typeface="Century Gothic"/>
                <a:cs typeface="Century Gothic"/>
              </a:rPr>
              <a:t>PUISNEY</a:t>
            </a:r>
            <a:r>
              <a:rPr sz="381" b="1" i="1" spc="-25" dirty="0">
                <a:solidFill>
                  <a:srgbClr val="454540"/>
                </a:solidFill>
                <a:latin typeface="Century Gothic"/>
                <a:cs typeface="Century Gothic"/>
              </a:rPr>
              <a:t> </a:t>
            </a:r>
            <a:r>
              <a:rPr sz="381" b="1" i="1" dirty="0">
                <a:solidFill>
                  <a:srgbClr val="454540"/>
                </a:solidFill>
                <a:latin typeface="Century Gothic"/>
                <a:cs typeface="Century Gothic"/>
              </a:rPr>
              <a:t>Grégory</a:t>
            </a:r>
            <a:endParaRPr sz="381">
              <a:latin typeface="Century Gothic"/>
              <a:cs typeface="Century Gothic"/>
            </a:endParaRPr>
          </a:p>
        </p:txBody>
      </p:sp>
      <p:sp>
        <p:nvSpPr>
          <p:cNvPr id="89" name="object 89"/>
          <p:cNvSpPr txBox="1"/>
          <p:nvPr/>
        </p:nvSpPr>
        <p:spPr>
          <a:xfrm>
            <a:off x="7255947" y="5826983"/>
            <a:ext cx="390192" cy="244566"/>
          </a:xfrm>
          <a:prstGeom prst="rect">
            <a:avLst/>
          </a:prstGeom>
        </p:spPr>
        <p:txBody>
          <a:bodyPr vert="horz" wrap="square" lIns="0" tIns="4838" rIns="0" bIns="0" rtlCol="0">
            <a:spAutoFit/>
          </a:bodyPr>
          <a:lstStyle/>
          <a:p>
            <a:pPr marL="4839" marR="1935">
              <a:lnSpc>
                <a:spcPct val="141700"/>
              </a:lnSpc>
              <a:spcBef>
                <a:spcPts val="38"/>
              </a:spcBef>
            </a:pPr>
            <a:r>
              <a:rPr sz="381" b="1" dirty="0">
                <a:solidFill>
                  <a:srgbClr val="7B7D4C"/>
                </a:solidFill>
                <a:latin typeface="Century Gothic"/>
                <a:cs typeface="Century Gothic"/>
              </a:rPr>
              <a:t>EMERAUDE </a:t>
            </a:r>
            <a:r>
              <a:rPr sz="381" b="1" spc="2" dirty="0">
                <a:solidFill>
                  <a:srgbClr val="7B7D4C"/>
                </a:solidFill>
                <a:latin typeface="Century Gothic"/>
                <a:cs typeface="Century Gothic"/>
              </a:rPr>
              <a:t> </a:t>
            </a:r>
            <a:r>
              <a:rPr sz="381" b="1" dirty="0">
                <a:solidFill>
                  <a:srgbClr val="7B7D4C"/>
                </a:solidFill>
                <a:latin typeface="Century Gothic"/>
                <a:cs typeface="Century Gothic"/>
              </a:rPr>
              <a:t>THERMOGRAPHE</a:t>
            </a:r>
            <a:endParaRPr sz="381">
              <a:latin typeface="Century Gothic"/>
              <a:cs typeface="Century Gothic"/>
            </a:endParaRPr>
          </a:p>
        </p:txBody>
      </p:sp>
      <p:sp>
        <p:nvSpPr>
          <p:cNvPr id="90" name="object 90"/>
          <p:cNvSpPr txBox="1"/>
          <p:nvPr/>
        </p:nvSpPr>
        <p:spPr>
          <a:xfrm>
            <a:off x="7255947" y="6097916"/>
            <a:ext cx="410512" cy="63491"/>
          </a:xfrm>
          <a:prstGeom prst="rect">
            <a:avLst/>
          </a:prstGeom>
        </p:spPr>
        <p:txBody>
          <a:bodyPr vert="horz" wrap="square" lIns="0" tIns="4838" rIns="0" bIns="0" rtlCol="0">
            <a:spAutoFit/>
          </a:bodyPr>
          <a:lstStyle/>
          <a:p>
            <a:pPr marL="4839">
              <a:spcBef>
                <a:spcPts val="38"/>
              </a:spcBef>
            </a:pPr>
            <a:r>
              <a:rPr sz="381" b="1" i="1" dirty="0">
                <a:solidFill>
                  <a:srgbClr val="454540"/>
                </a:solidFill>
                <a:latin typeface="Century Gothic"/>
                <a:cs typeface="Century Gothic"/>
              </a:rPr>
              <a:t>MERCIER</a:t>
            </a:r>
            <a:r>
              <a:rPr sz="381" b="1" i="1" spc="-27" dirty="0">
                <a:solidFill>
                  <a:srgbClr val="454540"/>
                </a:solidFill>
                <a:latin typeface="Century Gothic"/>
                <a:cs typeface="Century Gothic"/>
              </a:rPr>
              <a:t> </a:t>
            </a:r>
            <a:r>
              <a:rPr sz="381" b="1" i="1" spc="-2" dirty="0">
                <a:solidFill>
                  <a:srgbClr val="454540"/>
                </a:solidFill>
                <a:latin typeface="Century Gothic"/>
                <a:cs typeface="Century Gothic"/>
              </a:rPr>
              <a:t>Philippe</a:t>
            </a:r>
            <a:endParaRPr sz="381">
              <a:latin typeface="Century Gothic"/>
              <a:cs typeface="Century Gothic"/>
            </a:endParaRPr>
          </a:p>
        </p:txBody>
      </p:sp>
      <p:pic>
        <p:nvPicPr>
          <p:cNvPr id="91" name="Image 90">
            <a:extLst>
              <a:ext uri="{FF2B5EF4-FFF2-40B4-BE49-F238E27FC236}">
                <a16:creationId xmlns:a16="http://schemas.microsoft.com/office/drawing/2014/main" id="{E943D6E1-3A52-4E6C-8807-5CFAC02B8D3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pic>
        <p:nvPicPr>
          <p:cNvPr id="92" name="object 3">
            <a:extLst>
              <a:ext uri="{FF2B5EF4-FFF2-40B4-BE49-F238E27FC236}">
                <a16:creationId xmlns:a16="http://schemas.microsoft.com/office/drawing/2014/main" id="{F39AE3C6-84F3-49F8-996C-487746143611}"/>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7837430" y="6656348"/>
            <a:ext cx="106196" cy="110427"/>
          </a:xfrm>
          <a:prstGeom prst="rect">
            <a:avLst/>
          </a:prstGeom>
        </p:spPr>
        <p:txBody>
          <a:bodyPr vert="horz" wrap="square" lIns="0" tIns="4838" rIns="0" bIns="0" rtlCol="0">
            <a:spAutoFit/>
          </a:bodyPr>
          <a:lstStyle/>
          <a:p>
            <a:pPr marL="4839">
              <a:spcBef>
                <a:spcPts val="38"/>
              </a:spcBef>
            </a:pPr>
            <a:r>
              <a:rPr sz="686" spc="-2" dirty="0">
                <a:solidFill>
                  <a:srgbClr val="76736F"/>
                </a:solidFill>
                <a:latin typeface="Century Gothic"/>
                <a:cs typeface="Century Gothic"/>
              </a:rPr>
              <a:t>53</a:t>
            </a:r>
            <a:endParaRPr sz="686">
              <a:latin typeface="Century Gothic"/>
              <a:cs typeface="Century Gothic"/>
            </a:endParaRPr>
          </a:p>
        </p:txBody>
      </p:sp>
      <p:sp>
        <p:nvSpPr>
          <p:cNvPr id="6" name="object 6"/>
          <p:cNvSpPr txBox="1"/>
          <p:nvPr/>
        </p:nvSpPr>
        <p:spPr>
          <a:xfrm>
            <a:off x="1313543" y="586107"/>
            <a:ext cx="6518608" cy="298042"/>
          </a:xfrm>
          <a:prstGeom prst="rect">
            <a:avLst/>
          </a:prstGeom>
        </p:spPr>
        <p:txBody>
          <a:bodyPr vert="horz" wrap="square" lIns="0" tIns="4838" rIns="0" bIns="0" rtlCol="0">
            <a:spAutoFit/>
          </a:bodyPr>
          <a:lstStyle/>
          <a:p>
            <a:pPr marL="4839">
              <a:spcBef>
                <a:spcPts val="38"/>
              </a:spcBef>
              <a:tabLst>
                <a:tab pos="6514342" algn="l"/>
              </a:tabLst>
            </a:pPr>
            <a:r>
              <a:rPr sz="1905" b="1" i="1" u="heavy" dirty="0">
                <a:solidFill>
                  <a:srgbClr val="454540"/>
                </a:solidFill>
                <a:uFill>
                  <a:solidFill>
                    <a:srgbClr val="7B7D4C"/>
                  </a:solidFill>
                </a:uFill>
                <a:latin typeface="Century Gothic"/>
                <a:cs typeface="Century Gothic"/>
              </a:rPr>
              <a:t>Conception</a:t>
            </a:r>
            <a:r>
              <a:rPr sz="1905" b="1" i="1" u="heavy" spc="-10" dirty="0">
                <a:solidFill>
                  <a:srgbClr val="454540"/>
                </a:solidFill>
                <a:uFill>
                  <a:solidFill>
                    <a:srgbClr val="7B7D4C"/>
                  </a:solidFill>
                </a:uFill>
                <a:latin typeface="Century Gothic"/>
                <a:cs typeface="Century Gothic"/>
              </a:rPr>
              <a:t> </a:t>
            </a:r>
            <a:r>
              <a:rPr sz="1905" b="1" i="1" u="heavy" dirty="0">
                <a:solidFill>
                  <a:srgbClr val="454540"/>
                </a:solidFill>
                <a:uFill>
                  <a:solidFill>
                    <a:srgbClr val="7B7D4C"/>
                  </a:solidFill>
                </a:uFill>
                <a:latin typeface="Century Gothic"/>
                <a:cs typeface="Century Gothic"/>
              </a:rPr>
              <a:t>:	</a:t>
            </a:r>
            <a:endParaRPr sz="1905">
              <a:latin typeface="Century Gothic"/>
              <a:cs typeface="Century Gothic"/>
            </a:endParaRPr>
          </a:p>
        </p:txBody>
      </p:sp>
      <p:sp>
        <p:nvSpPr>
          <p:cNvPr id="7" name="object 7"/>
          <p:cNvSpPr txBox="1"/>
          <p:nvPr/>
        </p:nvSpPr>
        <p:spPr>
          <a:xfrm>
            <a:off x="1313620" y="960650"/>
            <a:ext cx="3341430" cy="1495257"/>
          </a:xfrm>
          <a:prstGeom prst="rect">
            <a:avLst/>
          </a:prstGeom>
        </p:spPr>
        <p:txBody>
          <a:bodyPr vert="horz" wrap="square" lIns="0" tIns="132564" rIns="0" bIns="0" rtlCol="0">
            <a:spAutoFit/>
          </a:bodyPr>
          <a:lstStyle/>
          <a:p>
            <a:pPr marL="4839">
              <a:spcBef>
                <a:spcPts val="1044"/>
              </a:spcBef>
            </a:pPr>
            <a:r>
              <a:rPr sz="1524" spc="4" dirty="0">
                <a:solidFill>
                  <a:srgbClr val="454540"/>
                </a:solidFill>
                <a:latin typeface="Wingdings 3"/>
                <a:cs typeface="Wingdings 3"/>
              </a:rPr>
              <a:t></a:t>
            </a:r>
            <a:r>
              <a:rPr sz="1524" i="1" spc="4" dirty="0">
                <a:solidFill>
                  <a:srgbClr val="454540"/>
                </a:solidFill>
                <a:latin typeface="Century Gothic"/>
                <a:cs typeface="Century Gothic"/>
              </a:rPr>
              <a:t>Appel</a:t>
            </a:r>
            <a:r>
              <a:rPr sz="1524" i="1" spc="-6" dirty="0">
                <a:solidFill>
                  <a:srgbClr val="454540"/>
                </a:solidFill>
                <a:latin typeface="Century Gothic"/>
                <a:cs typeface="Century Gothic"/>
              </a:rPr>
              <a:t> </a:t>
            </a:r>
            <a:r>
              <a:rPr sz="1524" i="1" dirty="0">
                <a:solidFill>
                  <a:srgbClr val="454540"/>
                </a:solidFill>
                <a:latin typeface="Century Gothic"/>
                <a:cs typeface="Century Gothic"/>
              </a:rPr>
              <a:t>à</a:t>
            </a:r>
            <a:r>
              <a:rPr sz="1524" i="1" spc="-8" dirty="0">
                <a:solidFill>
                  <a:srgbClr val="454540"/>
                </a:solidFill>
                <a:latin typeface="Century Gothic"/>
                <a:cs typeface="Century Gothic"/>
              </a:rPr>
              <a:t> </a:t>
            </a:r>
            <a:r>
              <a:rPr sz="1524" i="1" dirty="0">
                <a:solidFill>
                  <a:srgbClr val="454540"/>
                </a:solidFill>
                <a:latin typeface="Century Gothic"/>
                <a:cs typeface="Century Gothic"/>
              </a:rPr>
              <a:t>candidature</a:t>
            </a:r>
            <a:endParaRPr sz="1524">
              <a:latin typeface="Century Gothic"/>
              <a:cs typeface="Century Gothic"/>
            </a:endParaRPr>
          </a:p>
          <a:p>
            <a:pPr marL="4839">
              <a:spcBef>
                <a:spcPts val="1006"/>
              </a:spcBef>
              <a:tabLst>
                <a:tab pos="1200965" algn="l"/>
              </a:tabLst>
            </a:pPr>
            <a:r>
              <a:rPr sz="1524" spc="4" dirty="0">
                <a:solidFill>
                  <a:srgbClr val="454540"/>
                </a:solidFill>
                <a:latin typeface="Wingdings 3"/>
                <a:cs typeface="Wingdings 3"/>
              </a:rPr>
              <a:t></a:t>
            </a:r>
            <a:r>
              <a:rPr sz="1524" i="1" spc="4" dirty="0">
                <a:solidFill>
                  <a:srgbClr val="454540"/>
                </a:solidFill>
                <a:latin typeface="Century Gothic"/>
                <a:cs typeface="Century Gothic"/>
              </a:rPr>
              <a:t>Remise</a:t>
            </a:r>
            <a:r>
              <a:rPr sz="1524" i="1" spc="2" dirty="0">
                <a:solidFill>
                  <a:srgbClr val="454540"/>
                </a:solidFill>
                <a:latin typeface="Century Gothic"/>
                <a:cs typeface="Century Gothic"/>
              </a:rPr>
              <a:t> </a:t>
            </a:r>
            <a:r>
              <a:rPr sz="1524" i="1" spc="-2" dirty="0">
                <a:solidFill>
                  <a:srgbClr val="454540"/>
                </a:solidFill>
                <a:latin typeface="Century Gothic"/>
                <a:cs typeface="Century Gothic"/>
              </a:rPr>
              <a:t>du	</a:t>
            </a:r>
            <a:r>
              <a:rPr sz="1524" i="1" dirty="0">
                <a:solidFill>
                  <a:srgbClr val="454540"/>
                </a:solidFill>
                <a:latin typeface="Century Gothic"/>
                <a:cs typeface="Century Gothic"/>
              </a:rPr>
              <a:t>concours</a:t>
            </a:r>
            <a:endParaRPr sz="1524">
              <a:latin typeface="Century Gothic"/>
              <a:cs typeface="Century Gothic"/>
            </a:endParaRPr>
          </a:p>
          <a:p>
            <a:pPr marL="4839">
              <a:spcBef>
                <a:spcPts val="886"/>
              </a:spcBef>
              <a:tabLst>
                <a:tab pos="2463866" algn="l"/>
              </a:tabLst>
            </a:pPr>
            <a:r>
              <a:rPr sz="1524" spc="30" dirty="0">
                <a:solidFill>
                  <a:srgbClr val="454540"/>
                </a:solidFill>
                <a:latin typeface="Wingdings 3"/>
                <a:cs typeface="Wingdings 3"/>
              </a:rPr>
              <a:t></a:t>
            </a:r>
            <a:r>
              <a:rPr sz="1524" i="1" spc="-2" dirty="0">
                <a:solidFill>
                  <a:srgbClr val="454540"/>
                </a:solidFill>
                <a:latin typeface="Century Gothic"/>
                <a:cs typeface="Century Gothic"/>
              </a:rPr>
              <a:t>Validatio</a:t>
            </a:r>
            <a:r>
              <a:rPr sz="1524" i="1" dirty="0">
                <a:solidFill>
                  <a:srgbClr val="454540"/>
                </a:solidFill>
                <a:latin typeface="Century Gothic"/>
                <a:cs typeface="Century Gothic"/>
              </a:rPr>
              <a:t>n</a:t>
            </a:r>
            <a:r>
              <a:rPr sz="1524" i="1" spc="-2" dirty="0">
                <a:solidFill>
                  <a:srgbClr val="454540"/>
                </a:solidFill>
                <a:latin typeface="Century Gothic"/>
                <a:cs typeface="Century Gothic"/>
              </a:rPr>
              <a:t> </a:t>
            </a:r>
            <a:r>
              <a:rPr sz="1524" i="1" dirty="0">
                <a:solidFill>
                  <a:srgbClr val="454540"/>
                </a:solidFill>
                <a:latin typeface="Century Gothic"/>
                <a:cs typeface="Century Gothic"/>
              </a:rPr>
              <a:t>et </a:t>
            </a:r>
            <a:r>
              <a:rPr sz="1524" i="1" spc="-2" dirty="0">
                <a:solidFill>
                  <a:srgbClr val="454540"/>
                </a:solidFill>
                <a:latin typeface="Century Gothic"/>
                <a:cs typeface="Century Gothic"/>
              </a:rPr>
              <a:t>lauréa</a:t>
            </a:r>
            <a:r>
              <a:rPr sz="1524" i="1" dirty="0">
                <a:solidFill>
                  <a:srgbClr val="454540"/>
                </a:solidFill>
                <a:latin typeface="Century Gothic"/>
                <a:cs typeface="Century Gothic"/>
              </a:rPr>
              <a:t>t</a:t>
            </a:r>
            <a:r>
              <a:rPr sz="1524" i="1" spc="-2" dirty="0">
                <a:solidFill>
                  <a:srgbClr val="454540"/>
                </a:solidFill>
                <a:latin typeface="Century Gothic"/>
                <a:cs typeface="Century Gothic"/>
              </a:rPr>
              <a:t> d</a:t>
            </a:r>
            <a:r>
              <a:rPr sz="1524" i="1" dirty="0">
                <a:solidFill>
                  <a:srgbClr val="454540"/>
                </a:solidFill>
                <a:latin typeface="Century Gothic"/>
                <a:cs typeface="Century Gothic"/>
              </a:rPr>
              <a:t>u	concours</a:t>
            </a:r>
            <a:endParaRPr sz="1524">
              <a:latin typeface="Century Gothic"/>
              <a:cs typeface="Century Gothic"/>
            </a:endParaRPr>
          </a:p>
          <a:p>
            <a:pPr marL="232500" indent="-227903">
              <a:spcBef>
                <a:spcPts val="1358"/>
              </a:spcBef>
              <a:buFont typeface="Wingdings 3"/>
              <a:buChar char=""/>
              <a:tabLst>
                <a:tab pos="232741" algn="l"/>
              </a:tabLst>
            </a:pPr>
            <a:r>
              <a:rPr sz="1524" i="1" spc="-2" dirty="0">
                <a:solidFill>
                  <a:srgbClr val="454540"/>
                </a:solidFill>
                <a:latin typeface="Century Gothic"/>
                <a:cs typeface="Century Gothic"/>
              </a:rPr>
              <a:t>Etudes</a:t>
            </a:r>
            <a:r>
              <a:rPr sz="1524" i="1" spc="-10" dirty="0">
                <a:solidFill>
                  <a:srgbClr val="454540"/>
                </a:solidFill>
                <a:latin typeface="Century Gothic"/>
                <a:cs typeface="Century Gothic"/>
              </a:rPr>
              <a:t> </a:t>
            </a:r>
            <a:r>
              <a:rPr sz="1524" i="1" spc="-2" dirty="0">
                <a:solidFill>
                  <a:srgbClr val="454540"/>
                </a:solidFill>
                <a:latin typeface="Century Gothic"/>
                <a:cs typeface="Century Gothic"/>
              </a:rPr>
              <a:t>approfondies</a:t>
            </a:r>
            <a:r>
              <a:rPr sz="1524" i="1" spc="-8" dirty="0">
                <a:solidFill>
                  <a:srgbClr val="454540"/>
                </a:solidFill>
                <a:latin typeface="Century Gothic"/>
                <a:cs typeface="Century Gothic"/>
              </a:rPr>
              <a:t> </a:t>
            </a:r>
            <a:r>
              <a:rPr sz="1524" i="1" dirty="0">
                <a:solidFill>
                  <a:srgbClr val="454540"/>
                </a:solidFill>
                <a:latin typeface="Century Gothic"/>
                <a:cs typeface="Century Gothic"/>
              </a:rPr>
              <a:t>:</a:t>
            </a:r>
            <a:endParaRPr sz="1524">
              <a:latin typeface="Century Gothic"/>
              <a:cs typeface="Century Gothic"/>
            </a:endParaRPr>
          </a:p>
        </p:txBody>
      </p:sp>
      <p:sp>
        <p:nvSpPr>
          <p:cNvPr id="8" name="object 8"/>
          <p:cNvSpPr txBox="1"/>
          <p:nvPr/>
        </p:nvSpPr>
        <p:spPr>
          <a:xfrm>
            <a:off x="1313619" y="3592766"/>
            <a:ext cx="2489200" cy="239437"/>
          </a:xfrm>
          <a:prstGeom prst="rect">
            <a:avLst/>
          </a:prstGeom>
        </p:spPr>
        <p:txBody>
          <a:bodyPr vert="horz" wrap="square" lIns="0" tIns="4838" rIns="0" bIns="0" rtlCol="0">
            <a:spAutoFit/>
          </a:bodyPr>
          <a:lstStyle/>
          <a:p>
            <a:pPr marL="232500" indent="-227903">
              <a:spcBef>
                <a:spcPts val="38"/>
              </a:spcBef>
              <a:buFont typeface="Wingdings 3"/>
              <a:buChar char=""/>
              <a:tabLst>
                <a:tab pos="232741" algn="l"/>
                <a:tab pos="1485723" algn="l"/>
              </a:tabLst>
            </a:pPr>
            <a:r>
              <a:rPr sz="1524" i="1" dirty="0">
                <a:solidFill>
                  <a:srgbClr val="454540"/>
                </a:solidFill>
                <a:latin typeface="Century Gothic"/>
                <a:cs typeface="Century Gothic"/>
              </a:rPr>
              <a:t>Marchés </a:t>
            </a:r>
            <a:r>
              <a:rPr sz="1524" i="1" spc="-2" dirty="0">
                <a:solidFill>
                  <a:srgbClr val="454540"/>
                </a:solidFill>
                <a:latin typeface="Century Gothic"/>
                <a:cs typeface="Century Gothic"/>
              </a:rPr>
              <a:t>de</a:t>
            </a:r>
            <a:r>
              <a:rPr sz="1524" i="1" dirty="0">
                <a:solidFill>
                  <a:srgbClr val="454540"/>
                </a:solidFill>
                <a:latin typeface="Century Gothic"/>
                <a:cs typeface="Century Gothic"/>
              </a:rPr>
              <a:t>s	entreprises</a:t>
            </a:r>
            <a:endParaRPr sz="1524">
              <a:latin typeface="Century Gothic"/>
              <a:cs typeface="Century Gothic"/>
            </a:endParaRPr>
          </a:p>
        </p:txBody>
      </p:sp>
      <p:sp>
        <p:nvSpPr>
          <p:cNvPr id="9" name="object 9"/>
          <p:cNvSpPr txBox="1"/>
          <p:nvPr/>
        </p:nvSpPr>
        <p:spPr>
          <a:xfrm>
            <a:off x="1313619" y="2430075"/>
            <a:ext cx="414867" cy="1015803"/>
          </a:xfrm>
          <a:prstGeom prst="rect">
            <a:avLst/>
          </a:prstGeom>
        </p:spPr>
        <p:txBody>
          <a:bodyPr vert="horz" wrap="square" lIns="0" tIns="4838" rIns="0" bIns="0" rtlCol="0">
            <a:spAutoFit/>
          </a:bodyPr>
          <a:lstStyle/>
          <a:p>
            <a:pPr marL="4839" marR="1935" algn="just">
              <a:lnSpc>
                <a:spcPct val="150000"/>
              </a:lnSpc>
              <a:spcBef>
                <a:spcPts val="38"/>
              </a:spcBef>
            </a:pPr>
            <a:r>
              <a:rPr sz="1524" i="1" dirty="0">
                <a:solidFill>
                  <a:srgbClr val="454540"/>
                </a:solidFill>
                <a:latin typeface="Century Gothic"/>
                <a:cs typeface="Century Gothic"/>
              </a:rPr>
              <a:t>APD  PRO  </a:t>
            </a:r>
            <a:r>
              <a:rPr sz="1524" i="1" spc="-2" dirty="0">
                <a:solidFill>
                  <a:srgbClr val="454540"/>
                </a:solidFill>
                <a:latin typeface="Century Gothic"/>
                <a:cs typeface="Century Gothic"/>
              </a:rPr>
              <a:t>DCE</a:t>
            </a:r>
            <a:endParaRPr sz="1524">
              <a:latin typeface="Century Gothic"/>
              <a:cs typeface="Century Gothic"/>
            </a:endParaRPr>
          </a:p>
        </p:txBody>
      </p:sp>
      <p:sp>
        <p:nvSpPr>
          <p:cNvPr id="10" name="object 10"/>
          <p:cNvSpPr txBox="1"/>
          <p:nvPr/>
        </p:nvSpPr>
        <p:spPr>
          <a:xfrm>
            <a:off x="1313543" y="4031814"/>
            <a:ext cx="6518608" cy="1263691"/>
          </a:xfrm>
          <a:prstGeom prst="rect">
            <a:avLst/>
          </a:prstGeom>
        </p:spPr>
        <p:txBody>
          <a:bodyPr vert="horz" wrap="square" lIns="0" tIns="4838" rIns="0" bIns="0" rtlCol="0">
            <a:spAutoFit/>
          </a:bodyPr>
          <a:lstStyle/>
          <a:p>
            <a:pPr marL="4839">
              <a:spcBef>
                <a:spcPts val="38"/>
              </a:spcBef>
              <a:tabLst>
                <a:tab pos="6514342" algn="l"/>
              </a:tabLst>
            </a:pPr>
            <a:r>
              <a:rPr sz="1905" b="1" i="1" u="heavy" spc="-2" dirty="0">
                <a:solidFill>
                  <a:srgbClr val="454540"/>
                </a:solidFill>
                <a:uFill>
                  <a:solidFill>
                    <a:srgbClr val="7B7D4C"/>
                  </a:solidFill>
                </a:uFill>
                <a:latin typeface="Century Gothic"/>
                <a:cs typeface="Century Gothic"/>
              </a:rPr>
              <a:t>Réalisation</a:t>
            </a:r>
            <a:r>
              <a:rPr sz="1905" b="1" i="1" u="heavy" spc="-10" dirty="0">
                <a:solidFill>
                  <a:srgbClr val="454540"/>
                </a:solidFill>
                <a:uFill>
                  <a:solidFill>
                    <a:srgbClr val="7B7D4C"/>
                  </a:solidFill>
                </a:uFill>
                <a:latin typeface="Century Gothic"/>
                <a:cs typeface="Century Gothic"/>
              </a:rPr>
              <a:t> </a:t>
            </a:r>
            <a:r>
              <a:rPr sz="1905" b="1" i="1" u="heavy" dirty="0">
                <a:solidFill>
                  <a:srgbClr val="454540"/>
                </a:solidFill>
                <a:uFill>
                  <a:solidFill>
                    <a:srgbClr val="7B7D4C"/>
                  </a:solidFill>
                </a:uFill>
                <a:latin typeface="Century Gothic"/>
                <a:cs typeface="Century Gothic"/>
              </a:rPr>
              <a:t>:	</a:t>
            </a:r>
            <a:endParaRPr sz="1905">
              <a:latin typeface="Century Gothic"/>
              <a:cs typeface="Century Gothic"/>
            </a:endParaRPr>
          </a:p>
          <a:p>
            <a:pPr marL="4839">
              <a:spcBef>
                <a:spcPts val="1701"/>
              </a:spcBef>
              <a:tabLst>
                <a:tab pos="1707335" algn="l"/>
                <a:tab pos="4301846" algn="l"/>
              </a:tabLst>
            </a:pPr>
            <a:r>
              <a:rPr sz="1524" dirty="0">
                <a:solidFill>
                  <a:srgbClr val="454540"/>
                </a:solidFill>
                <a:latin typeface="Wingdings 3"/>
                <a:cs typeface="Wingdings 3"/>
              </a:rPr>
              <a:t></a:t>
            </a:r>
            <a:r>
              <a:rPr sz="1524" i="1" dirty="0">
                <a:solidFill>
                  <a:srgbClr val="454540"/>
                </a:solidFill>
                <a:latin typeface="Century Gothic"/>
                <a:cs typeface="Century Gothic"/>
              </a:rPr>
              <a:t>Démarrage</a:t>
            </a:r>
            <a:r>
              <a:rPr sz="1524" i="1" spc="6" dirty="0">
                <a:solidFill>
                  <a:srgbClr val="454540"/>
                </a:solidFill>
                <a:latin typeface="Century Gothic"/>
                <a:cs typeface="Century Gothic"/>
              </a:rPr>
              <a:t> </a:t>
            </a:r>
            <a:r>
              <a:rPr sz="1524" i="1" spc="-2" dirty="0">
                <a:solidFill>
                  <a:srgbClr val="454540"/>
                </a:solidFill>
                <a:latin typeface="Century Gothic"/>
                <a:cs typeface="Century Gothic"/>
              </a:rPr>
              <a:t>des	</a:t>
            </a:r>
            <a:r>
              <a:rPr sz="1524" i="1" dirty="0">
                <a:solidFill>
                  <a:srgbClr val="454540"/>
                </a:solidFill>
                <a:latin typeface="Century Gothic"/>
                <a:cs typeface="Century Gothic"/>
              </a:rPr>
              <a:t>travaux	</a:t>
            </a:r>
            <a:r>
              <a:rPr sz="1524" i="1" dirty="0">
                <a:solidFill>
                  <a:srgbClr val="7B7D4C"/>
                </a:solidFill>
                <a:latin typeface="Century Gothic"/>
                <a:cs typeface="Century Gothic"/>
              </a:rPr>
              <a:t>JUIN</a:t>
            </a:r>
            <a:r>
              <a:rPr sz="1524" i="1" spc="-8" dirty="0">
                <a:solidFill>
                  <a:srgbClr val="7B7D4C"/>
                </a:solidFill>
                <a:latin typeface="Century Gothic"/>
                <a:cs typeface="Century Gothic"/>
              </a:rPr>
              <a:t> </a:t>
            </a:r>
            <a:r>
              <a:rPr sz="1524" i="1" spc="-2" dirty="0">
                <a:solidFill>
                  <a:srgbClr val="7B7D4C"/>
                </a:solidFill>
                <a:latin typeface="Century Gothic"/>
                <a:cs typeface="Century Gothic"/>
              </a:rPr>
              <a:t>2018</a:t>
            </a:r>
            <a:endParaRPr sz="1524">
              <a:latin typeface="Century Gothic"/>
              <a:cs typeface="Century Gothic"/>
            </a:endParaRPr>
          </a:p>
          <a:p>
            <a:pPr>
              <a:spcBef>
                <a:spcPts val="13"/>
              </a:spcBef>
            </a:pPr>
            <a:endParaRPr sz="1810">
              <a:latin typeface="Century Gothic"/>
              <a:cs typeface="Century Gothic"/>
            </a:endParaRPr>
          </a:p>
          <a:p>
            <a:pPr marL="4839">
              <a:tabLst>
                <a:tab pos="4301846" algn="l"/>
              </a:tabLst>
            </a:pPr>
            <a:r>
              <a:rPr sz="1524" spc="2" dirty="0">
                <a:solidFill>
                  <a:srgbClr val="454540"/>
                </a:solidFill>
                <a:latin typeface="Wingdings 3"/>
                <a:cs typeface="Wingdings 3"/>
              </a:rPr>
              <a:t></a:t>
            </a:r>
            <a:r>
              <a:rPr sz="1524" i="1" spc="2" dirty="0">
                <a:solidFill>
                  <a:srgbClr val="454540"/>
                </a:solidFill>
                <a:latin typeface="Century Gothic"/>
                <a:cs typeface="Century Gothic"/>
              </a:rPr>
              <a:t>Livraison</a:t>
            </a:r>
            <a:r>
              <a:rPr sz="1524" i="1" spc="4" dirty="0">
                <a:solidFill>
                  <a:srgbClr val="454540"/>
                </a:solidFill>
                <a:latin typeface="Century Gothic"/>
                <a:cs typeface="Century Gothic"/>
              </a:rPr>
              <a:t> </a:t>
            </a:r>
            <a:r>
              <a:rPr sz="1524" i="1" spc="-2" dirty="0">
                <a:solidFill>
                  <a:srgbClr val="454540"/>
                </a:solidFill>
                <a:latin typeface="Century Gothic"/>
                <a:cs typeface="Century Gothic"/>
              </a:rPr>
              <a:t>partielle	</a:t>
            </a:r>
            <a:r>
              <a:rPr sz="1524" i="1" spc="-2" dirty="0">
                <a:solidFill>
                  <a:srgbClr val="7B7D4C"/>
                </a:solidFill>
                <a:latin typeface="Century Gothic"/>
                <a:cs typeface="Century Gothic"/>
              </a:rPr>
              <a:t>SEPTEMBRE</a:t>
            </a:r>
            <a:r>
              <a:rPr sz="1524" i="1" spc="-8" dirty="0">
                <a:solidFill>
                  <a:srgbClr val="7B7D4C"/>
                </a:solidFill>
                <a:latin typeface="Century Gothic"/>
                <a:cs typeface="Century Gothic"/>
              </a:rPr>
              <a:t> </a:t>
            </a:r>
            <a:r>
              <a:rPr sz="1524" i="1" spc="-2" dirty="0">
                <a:solidFill>
                  <a:srgbClr val="7B7D4C"/>
                </a:solidFill>
                <a:latin typeface="Century Gothic"/>
                <a:cs typeface="Century Gothic"/>
              </a:rPr>
              <a:t>2020</a:t>
            </a:r>
            <a:endParaRPr sz="1524">
              <a:latin typeface="Century Gothic"/>
              <a:cs typeface="Century Gothic"/>
            </a:endParaRPr>
          </a:p>
        </p:txBody>
      </p:sp>
      <p:sp>
        <p:nvSpPr>
          <p:cNvPr id="11" name="object 11"/>
          <p:cNvSpPr txBox="1"/>
          <p:nvPr/>
        </p:nvSpPr>
        <p:spPr>
          <a:xfrm>
            <a:off x="1313620" y="5757652"/>
            <a:ext cx="1868714" cy="239437"/>
          </a:xfrm>
          <a:prstGeom prst="rect">
            <a:avLst/>
          </a:prstGeom>
        </p:spPr>
        <p:txBody>
          <a:bodyPr vert="horz" wrap="square" lIns="0" tIns="4838" rIns="0" bIns="0" rtlCol="0">
            <a:spAutoFit/>
          </a:bodyPr>
          <a:lstStyle/>
          <a:p>
            <a:pPr marL="4839">
              <a:spcBef>
                <a:spcPts val="38"/>
              </a:spcBef>
            </a:pPr>
            <a:r>
              <a:rPr sz="1524" spc="2" dirty="0">
                <a:solidFill>
                  <a:srgbClr val="454540"/>
                </a:solidFill>
                <a:latin typeface="Wingdings 3"/>
                <a:cs typeface="Wingdings 3"/>
              </a:rPr>
              <a:t></a:t>
            </a:r>
            <a:r>
              <a:rPr sz="1524" i="1" spc="2" dirty="0">
                <a:solidFill>
                  <a:srgbClr val="454540"/>
                </a:solidFill>
                <a:latin typeface="Century Gothic"/>
                <a:cs typeface="Century Gothic"/>
              </a:rPr>
              <a:t>Livraison</a:t>
            </a:r>
            <a:r>
              <a:rPr sz="1524" i="1" spc="-10" dirty="0">
                <a:solidFill>
                  <a:srgbClr val="454540"/>
                </a:solidFill>
                <a:latin typeface="Century Gothic"/>
                <a:cs typeface="Century Gothic"/>
              </a:rPr>
              <a:t> </a:t>
            </a:r>
            <a:r>
              <a:rPr sz="1524" i="1" spc="-13" dirty="0">
                <a:solidFill>
                  <a:srgbClr val="454540"/>
                </a:solidFill>
                <a:latin typeface="Century Gothic"/>
                <a:cs typeface="Century Gothic"/>
              </a:rPr>
              <a:t>définitive</a:t>
            </a:r>
            <a:endParaRPr sz="1524">
              <a:latin typeface="Century Gothic"/>
              <a:cs typeface="Century Gothic"/>
            </a:endParaRPr>
          </a:p>
        </p:txBody>
      </p:sp>
      <p:sp>
        <p:nvSpPr>
          <p:cNvPr id="12" name="object 12"/>
          <p:cNvSpPr txBox="1"/>
          <p:nvPr/>
        </p:nvSpPr>
        <p:spPr>
          <a:xfrm>
            <a:off x="1313619" y="6273393"/>
            <a:ext cx="2069737" cy="239437"/>
          </a:xfrm>
          <a:prstGeom prst="rect">
            <a:avLst/>
          </a:prstGeom>
        </p:spPr>
        <p:txBody>
          <a:bodyPr vert="horz" wrap="square" lIns="0" tIns="4838" rIns="0" bIns="0" rtlCol="0">
            <a:spAutoFit/>
          </a:bodyPr>
          <a:lstStyle/>
          <a:p>
            <a:pPr marL="4839">
              <a:spcBef>
                <a:spcPts val="38"/>
              </a:spcBef>
              <a:tabLst>
                <a:tab pos="1431287" algn="l"/>
              </a:tabLst>
            </a:pPr>
            <a:r>
              <a:rPr sz="1524" dirty="0">
                <a:solidFill>
                  <a:srgbClr val="454540"/>
                </a:solidFill>
                <a:latin typeface="Wingdings 3"/>
                <a:cs typeface="Wingdings 3"/>
              </a:rPr>
              <a:t></a:t>
            </a:r>
            <a:r>
              <a:rPr sz="1524" i="1" dirty="0">
                <a:solidFill>
                  <a:srgbClr val="454540"/>
                </a:solidFill>
                <a:latin typeface="Century Gothic"/>
                <a:cs typeface="Century Gothic"/>
              </a:rPr>
              <a:t>Inauguration	à</a:t>
            </a:r>
            <a:r>
              <a:rPr sz="1524" i="1" spc="-36" dirty="0">
                <a:solidFill>
                  <a:srgbClr val="454540"/>
                </a:solidFill>
                <a:latin typeface="Century Gothic"/>
                <a:cs typeface="Century Gothic"/>
              </a:rPr>
              <a:t> </a:t>
            </a:r>
            <a:r>
              <a:rPr sz="1524" i="1" spc="-2" dirty="0">
                <a:solidFill>
                  <a:srgbClr val="454540"/>
                </a:solidFill>
                <a:latin typeface="Century Gothic"/>
                <a:cs typeface="Century Gothic"/>
              </a:rPr>
              <a:t>venir</a:t>
            </a:r>
            <a:endParaRPr sz="1524">
              <a:latin typeface="Century Gothic"/>
              <a:cs typeface="Century Gothic"/>
            </a:endParaRPr>
          </a:p>
        </p:txBody>
      </p:sp>
      <p:sp>
        <p:nvSpPr>
          <p:cNvPr id="13" name="object 13"/>
          <p:cNvSpPr txBox="1"/>
          <p:nvPr/>
        </p:nvSpPr>
        <p:spPr>
          <a:xfrm>
            <a:off x="5610229" y="960972"/>
            <a:ext cx="1822269" cy="2895127"/>
          </a:xfrm>
          <a:prstGeom prst="rect">
            <a:avLst/>
          </a:prstGeom>
        </p:spPr>
        <p:txBody>
          <a:bodyPr vert="horz" wrap="square" lIns="0" tIns="132564" rIns="0" bIns="0" rtlCol="0">
            <a:spAutoFit/>
          </a:bodyPr>
          <a:lstStyle/>
          <a:p>
            <a:pPr marL="4839">
              <a:spcBef>
                <a:spcPts val="1044"/>
              </a:spcBef>
            </a:pPr>
            <a:r>
              <a:rPr sz="1524" i="1" dirty="0">
                <a:solidFill>
                  <a:srgbClr val="7B7D4C"/>
                </a:solidFill>
                <a:latin typeface="Century Gothic"/>
                <a:cs typeface="Century Gothic"/>
              </a:rPr>
              <a:t>AVRIL</a:t>
            </a:r>
            <a:r>
              <a:rPr sz="1524" i="1" spc="-10" dirty="0">
                <a:solidFill>
                  <a:srgbClr val="7B7D4C"/>
                </a:solidFill>
                <a:latin typeface="Century Gothic"/>
                <a:cs typeface="Century Gothic"/>
              </a:rPr>
              <a:t> </a:t>
            </a:r>
            <a:r>
              <a:rPr sz="1524" i="1" spc="-2" dirty="0">
                <a:solidFill>
                  <a:srgbClr val="7B7D4C"/>
                </a:solidFill>
                <a:latin typeface="Century Gothic"/>
                <a:cs typeface="Century Gothic"/>
              </a:rPr>
              <a:t>2016</a:t>
            </a:r>
            <a:endParaRPr sz="1524">
              <a:latin typeface="Century Gothic"/>
              <a:cs typeface="Century Gothic"/>
            </a:endParaRPr>
          </a:p>
          <a:p>
            <a:pPr marL="4839">
              <a:spcBef>
                <a:spcPts val="1006"/>
              </a:spcBef>
            </a:pPr>
            <a:r>
              <a:rPr sz="1524" i="1" spc="-2" dirty="0">
                <a:solidFill>
                  <a:srgbClr val="7B7D4C"/>
                </a:solidFill>
                <a:latin typeface="Century Gothic"/>
                <a:cs typeface="Century Gothic"/>
              </a:rPr>
              <a:t>26</a:t>
            </a:r>
            <a:r>
              <a:rPr sz="1524" i="1" spc="-10" dirty="0">
                <a:solidFill>
                  <a:srgbClr val="7B7D4C"/>
                </a:solidFill>
                <a:latin typeface="Century Gothic"/>
                <a:cs typeface="Century Gothic"/>
              </a:rPr>
              <a:t> </a:t>
            </a:r>
            <a:r>
              <a:rPr sz="1524" i="1" dirty="0">
                <a:solidFill>
                  <a:srgbClr val="7B7D4C"/>
                </a:solidFill>
                <a:latin typeface="Century Gothic"/>
                <a:cs typeface="Century Gothic"/>
              </a:rPr>
              <a:t>JUIN</a:t>
            </a:r>
            <a:r>
              <a:rPr sz="1524" i="1" spc="-6" dirty="0">
                <a:solidFill>
                  <a:srgbClr val="7B7D4C"/>
                </a:solidFill>
                <a:latin typeface="Century Gothic"/>
                <a:cs typeface="Century Gothic"/>
              </a:rPr>
              <a:t> </a:t>
            </a:r>
            <a:r>
              <a:rPr sz="1524" i="1" spc="-2" dirty="0">
                <a:solidFill>
                  <a:srgbClr val="7B7D4C"/>
                </a:solidFill>
                <a:latin typeface="Century Gothic"/>
                <a:cs typeface="Century Gothic"/>
              </a:rPr>
              <a:t>2016</a:t>
            </a:r>
            <a:endParaRPr sz="1524">
              <a:latin typeface="Century Gothic"/>
              <a:cs typeface="Century Gothic"/>
            </a:endParaRPr>
          </a:p>
          <a:p>
            <a:pPr marL="4839">
              <a:spcBef>
                <a:spcPts val="886"/>
              </a:spcBef>
            </a:pPr>
            <a:r>
              <a:rPr sz="1524" i="1" spc="-2" dirty="0">
                <a:solidFill>
                  <a:srgbClr val="7B7D4C"/>
                </a:solidFill>
                <a:latin typeface="Century Gothic"/>
                <a:cs typeface="Century Gothic"/>
              </a:rPr>
              <a:t>15</a:t>
            </a:r>
            <a:r>
              <a:rPr sz="1524" i="1" spc="-19" dirty="0">
                <a:solidFill>
                  <a:srgbClr val="7B7D4C"/>
                </a:solidFill>
                <a:latin typeface="Century Gothic"/>
                <a:cs typeface="Century Gothic"/>
              </a:rPr>
              <a:t> </a:t>
            </a:r>
            <a:r>
              <a:rPr sz="1524" i="1" dirty="0">
                <a:solidFill>
                  <a:srgbClr val="7B7D4C"/>
                </a:solidFill>
                <a:latin typeface="Century Gothic"/>
                <a:cs typeface="Century Gothic"/>
              </a:rPr>
              <a:t>NOVEMBRE</a:t>
            </a:r>
            <a:r>
              <a:rPr sz="1524" i="1" spc="-17" dirty="0">
                <a:solidFill>
                  <a:srgbClr val="7B7D4C"/>
                </a:solidFill>
                <a:latin typeface="Century Gothic"/>
                <a:cs typeface="Century Gothic"/>
              </a:rPr>
              <a:t> </a:t>
            </a:r>
            <a:r>
              <a:rPr sz="1524" i="1" spc="-2" dirty="0">
                <a:solidFill>
                  <a:srgbClr val="7B7D4C"/>
                </a:solidFill>
                <a:latin typeface="Century Gothic"/>
                <a:cs typeface="Century Gothic"/>
              </a:rPr>
              <a:t>2016</a:t>
            </a:r>
            <a:endParaRPr sz="1524">
              <a:latin typeface="Century Gothic"/>
              <a:cs typeface="Century Gothic"/>
            </a:endParaRPr>
          </a:p>
          <a:p>
            <a:pPr marL="4839">
              <a:spcBef>
                <a:spcPts val="1356"/>
              </a:spcBef>
            </a:pPr>
            <a:r>
              <a:rPr sz="1524" i="1" spc="-2" dirty="0">
                <a:solidFill>
                  <a:srgbClr val="7B7D4C"/>
                </a:solidFill>
                <a:latin typeface="Century Gothic"/>
                <a:cs typeface="Century Gothic"/>
              </a:rPr>
              <a:t>2016</a:t>
            </a:r>
            <a:r>
              <a:rPr sz="1524" i="1" spc="-10" dirty="0">
                <a:solidFill>
                  <a:srgbClr val="7B7D4C"/>
                </a:solidFill>
                <a:latin typeface="Century Gothic"/>
                <a:cs typeface="Century Gothic"/>
              </a:rPr>
              <a:t> </a:t>
            </a:r>
            <a:r>
              <a:rPr sz="1524" i="1" dirty="0">
                <a:solidFill>
                  <a:srgbClr val="7B7D4C"/>
                </a:solidFill>
                <a:latin typeface="Century Gothic"/>
                <a:cs typeface="Century Gothic"/>
              </a:rPr>
              <a:t>-</a:t>
            </a:r>
            <a:r>
              <a:rPr sz="1524" i="1" spc="-6" dirty="0">
                <a:solidFill>
                  <a:srgbClr val="7B7D4C"/>
                </a:solidFill>
                <a:latin typeface="Century Gothic"/>
                <a:cs typeface="Century Gothic"/>
              </a:rPr>
              <a:t> </a:t>
            </a:r>
            <a:r>
              <a:rPr sz="1524" i="1" spc="-2" dirty="0">
                <a:solidFill>
                  <a:srgbClr val="7B7D4C"/>
                </a:solidFill>
                <a:latin typeface="Century Gothic"/>
                <a:cs typeface="Century Gothic"/>
              </a:rPr>
              <a:t>2018</a:t>
            </a:r>
            <a:endParaRPr sz="1524">
              <a:latin typeface="Century Gothic"/>
              <a:cs typeface="Century Gothic"/>
            </a:endParaRPr>
          </a:p>
          <a:p>
            <a:pPr marL="4839">
              <a:spcBef>
                <a:spcPts val="1099"/>
              </a:spcBef>
            </a:pPr>
            <a:r>
              <a:rPr sz="1524" i="1" spc="-2" dirty="0">
                <a:solidFill>
                  <a:srgbClr val="7B7D4C"/>
                </a:solidFill>
                <a:latin typeface="Century Gothic"/>
                <a:cs typeface="Century Gothic"/>
              </a:rPr>
              <a:t>15</a:t>
            </a:r>
            <a:r>
              <a:rPr sz="1524" i="1" spc="-10" dirty="0">
                <a:solidFill>
                  <a:srgbClr val="7B7D4C"/>
                </a:solidFill>
                <a:latin typeface="Century Gothic"/>
                <a:cs typeface="Century Gothic"/>
              </a:rPr>
              <a:t> </a:t>
            </a:r>
            <a:r>
              <a:rPr sz="1524" i="1" dirty="0">
                <a:solidFill>
                  <a:srgbClr val="7B7D4C"/>
                </a:solidFill>
                <a:latin typeface="Century Gothic"/>
                <a:cs typeface="Century Gothic"/>
              </a:rPr>
              <a:t>FÉVRIER</a:t>
            </a:r>
            <a:r>
              <a:rPr sz="1524" i="1" spc="-6" dirty="0">
                <a:solidFill>
                  <a:srgbClr val="7B7D4C"/>
                </a:solidFill>
                <a:latin typeface="Century Gothic"/>
                <a:cs typeface="Century Gothic"/>
              </a:rPr>
              <a:t> </a:t>
            </a:r>
            <a:r>
              <a:rPr sz="1524" i="1" spc="-2" dirty="0">
                <a:solidFill>
                  <a:srgbClr val="7B7D4C"/>
                </a:solidFill>
                <a:latin typeface="Century Gothic"/>
                <a:cs typeface="Century Gothic"/>
              </a:rPr>
              <a:t>2017</a:t>
            </a:r>
            <a:endParaRPr sz="1524">
              <a:latin typeface="Century Gothic"/>
              <a:cs typeface="Century Gothic"/>
            </a:endParaRPr>
          </a:p>
          <a:p>
            <a:pPr marL="4839">
              <a:spcBef>
                <a:spcPts val="834"/>
              </a:spcBef>
            </a:pPr>
            <a:r>
              <a:rPr sz="1524" i="1" spc="-2" dirty="0">
                <a:solidFill>
                  <a:srgbClr val="7B7D4C"/>
                </a:solidFill>
                <a:latin typeface="Century Gothic"/>
                <a:cs typeface="Century Gothic"/>
              </a:rPr>
              <a:t>11</a:t>
            </a:r>
            <a:r>
              <a:rPr sz="1524" i="1" spc="-10" dirty="0">
                <a:solidFill>
                  <a:srgbClr val="7B7D4C"/>
                </a:solidFill>
                <a:latin typeface="Century Gothic"/>
                <a:cs typeface="Century Gothic"/>
              </a:rPr>
              <a:t> </a:t>
            </a:r>
            <a:r>
              <a:rPr sz="1524" i="1" dirty="0">
                <a:solidFill>
                  <a:srgbClr val="7B7D4C"/>
                </a:solidFill>
                <a:latin typeface="Century Gothic"/>
                <a:cs typeface="Century Gothic"/>
              </a:rPr>
              <a:t>JUILLET</a:t>
            </a:r>
            <a:r>
              <a:rPr sz="1524" i="1" spc="-6" dirty="0">
                <a:solidFill>
                  <a:srgbClr val="7B7D4C"/>
                </a:solidFill>
                <a:latin typeface="Century Gothic"/>
                <a:cs typeface="Century Gothic"/>
              </a:rPr>
              <a:t> </a:t>
            </a:r>
            <a:r>
              <a:rPr sz="1524" i="1" spc="-2" dirty="0">
                <a:solidFill>
                  <a:srgbClr val="7B7D4C"/>
                </a:solidFill>
                <a:latin typeface="Century Gothic"/>
                <a:cs typeface="Century Gothic"/>
              </a:rPr>
              <a:t>2017</a:t>
            </a:r>
            <a:endParaRPr sz="1524">
              <a:latin typeface="Century Gothic"/>
              <a:cs typeface="Century Gothic"/>
            </a:endParaRPr>
          </a:p>
          <a:p>
            <a:pPr marL="4839">
              <a:spcBef>
                <a:spcPts val="745"/>
              </a:spcBef>
            </a:pPr>
            <a:r>
              <a:rPr sz="1524" i="1" spc="-2" dirty="0">
                <a:solidFill>
                  <a:srgbClr val="7B7D4C"/>
                </a:solidFill>
                <a:latin typeface="Century Gothic"/>
                <a:cs typeface="Century Gothic"/>
              </a:rPr>
              <a:t>15</a:t>
            </a:r>
            <a:r>
              <a:rPr sz="1524" i="1" spc="-10" dirty="0">
                <a:solidFill>
                  <a:srgbClr val="7B7D4C"/>
                </a:solidFill>
                <a:latin typeface="Century Gothic"/>
                <a:cs typeface="Century Gothic"/>
              </a:rPr>
              <a:t> </a:t>
            </a:r>
            <a:r>
              <a:rPr sz="1524" i="1" dirty="0">
                <a:solidFill>
                  <a:srgbClr val="7B7D4C"/>
                </a:solidFill>
                <a:latin typeface="Century Gothic"/>
                <a:cs typeface="Century Gothic"/>
              </a:rPr>
              <a:t>MARS</a:t>
            </a:r>
            <a:r>
              <a:rPr sz="1524" i="1" spc="-6" dirty="0">
                <a:solidFill>
                  <a:srgbClr val="7B7D4C"/>
                </a:solidFill>
                <a:latin typeface="Century Gothic"/>
                <a:cs typeface="Century Gothic"/>
              </a:rPr>
              <a:t> </a:t>
            </a:r>
            <a:r>
              <a:rPr sz="1524" i="1" spc="-2" dirty="0">
                <a:solidFill>
                  <a:srgbClr val="7B7D4C"/>
                </a:solidFill>
                <a:latin typeface="Century Gothic"/>
                <a:cs typeface="Century Gothic"/>
              </a:rPr>
              <a:t>2018</a:t>
            </a:r>
            <a:endParaRPr sz="1524">
              <a:latin typeface="Century Gothic"/>
              <a:cs typeface="Century Gothic"/>
            </a:endParaRPr>
          </a:p>
          <a:p>
            <a:pPr marL="4839">
              <a:spcBef>
                <a:spcPts val="994"/>
              </a:spcBef>
            </a:pPr>
            <a:r>
              <a:rPr sz="1524" i="1" dirty="0">
                <a:solidFill>
                  <a:srgbClr val="7B7D4C"/>
                </a:solidFill>
                <a:latin typeface="Century Gothic"/>
                <a:cs typeface="Century Gothic"/>
              </a:rPr>
              <a:t>JUIN</a:t>
            </a:r>
            <a:r>
              <a:rPr sz="1524" i="1" spc="-10" dirty="0">
                <a:solidFill>
                  <a:srgbClr val="7B7D4C"/>
                </a:solidFill>
                <a:latin typeface="Century Gothic"/>
                <a:cs typeface="Century Gothic"/>
              </a:rPr>
              <a:t> </a:t>
            </a:r>
            <a:r>
              <a:rPr sz="1524" i="1" spc="-2" dirty="0">
                <a:solidFill>
                  <a:srgbClr val="7B7D4C"/>
                </a:solidFill>
                <a:latin typeface="Century Gothic"/>
                <a:cs typeface="Century Gothic"/>
              </a:rPr>
              <a:t>2018</a:t>
            </a:r>
            <a:endParaRPr sz="1524">
              <a:latin typeface="Century Gothic"/>
              <a:cs typeface="Century Gothic"/>
            </a:endParaRPr>
          </a:p>
        </p:txBody>
      </p:sp>
      <p:sp>
        <p:nvSpPr>
          <p:cNvPr id="14" name="object 14"/>
          <p:cNvSpPr txBox="1"/>
          <p:nvPr/>
        </p:nvSpPr>
        <p:spPr>
          <a:xfrm>
            <a:off x="5610235" y="5758233"/>
            <a:ext cx="438573" cy="239437"/>
          </a:xfrm>
          <a:prstGeom prst="rect">
            <a:avLst/>
          </a:prstGeom>
        </p:spPr>
        <p:txBody>
          <a:bodyPr vert="horz" wrap="square" lIns="0" tIns="4838" rIns="0" bIns="0" rtlCol="0">
            <a:spAutoFit/>
          </a:bodyPr>
          <a:lstStyle/>
          <a:p>
            <a:pPr marL="4839">
              <a:spcBef>
                <a:spcPts val="38"/>
              </a:spcBef>
            </a:pPr>
            <a:r>
              <a:rPr sz="1524" i="1" spc="-2" dirty="0">
                <a:solidFill>
                  <a:srgbClr val="7B7D4C"/>
                </a:solidFill>
                <a:latin typeface="Century Gothic"/>
                <a:cs typeface="Century Gothic"/>
              </a:rPr>
              <a:t>2021</a:t>
            </a:r>
            <a:endParaRPr sz="1524">
              <a:latin typeface="Century Gothic"/>
              <a:cs typeface="Century Gothic"/>
            </a:endParaRPr>
          </a:p>
        </p:txBody>
      </p:sp>
      <p:sp>
        <p:nvSpPr>
          <p:cNvPr id="15" name="object 15"/>
          <p:cNvSpPr/>
          <p:nvPr/>
        </p:nvSpPr>
        <p:spPr>
          <a:xfrm>
            <a:off x="1898498" y="2717005"/>
            <a:ext cx="3565918" cy="726"/>
          </a:xfrm>
          <a:custGeom>
            <a:avLst/>
            <a:gdLst/>
            <a:ahLst/>
            <a:cxnLst/>
            <a:rect l="l" t="t" r="r" b="b"/>
            <a:pathLst>
              <a:path w="9360535" h="1904">
                <a:moveTo>
                  <a:pt x="0" y="0"/>
                </a:moveTo>
                <a:lnTo>
                  <a:pt x="9359988" y="1790"/>
                </a:lnTo>
              </a:path>
            </a:pathLst>
          </a:custGeom>
          <a:ln w="63499">
            <a:solidFill>
              <a:srgbClr val="6F6E68"/>
            </a:solidFill>
            <a:prstDash val="lgDash"/>
          </a:ln>
        </p:spPr>
        <p:txBody>
          <a:bodyPr wrap="square" lIns="0" tIns="0" rIns="0" bIns="0" rtlCol="0"/>
          <a:lstStyle/>
          <a:p>
            <a:endParaRPr sz="686"/>
          </a:p>
        </p:txBody>
      </p:sp>
      <p:sp>
        <p:nvSpPr>
          <p:cNvPr id="16" name="object 16"/>
          <p:cNvSpPr/>
          <p:nvPr/>
        </p:nvSpPr>
        <p:spPr>
          <a:xfrm>
            <a:off x="1898498" y="3030158"/>
            <a:ext cx="3565918" cy="726"/>
          </a:xfrm>
          <a:custGeom>
            <a:avLst/>
            <a:gdLst/>
            <a:ahLst/>
            <a:cxnLst/>
            <a:rect l="l" t="t" r="r" b="b"/>
            <a:pathLst>
              <a:path w="9360535" h="1904">
                <a:moveTo>
                  <a:pt x="0" y="0"/>
                </a:moveTo>
                <a:lnTo>
                  <a:pt x="9359988" y="1790"/>
                </a:lnTo>
              </a:path>
            </a:pathLst>
          </a:custGeom>
          <a:ln w="63499">
            <a:solidFill>
              <a:srgbClr val="6F6E68"/>
            </a:solidFill>
            <a:prstDash val="lgDash"/>
          </a:ln>
        </p:spPr>
        <p:txBody>
          <a:bodyPr wrap="square" lIns="0" tIns="0" rIns="0" bIns="0" rtlCol="0"/>
          <a:lstStyle/>
          <a:p>
            <a:endParaRPr sz="686"/>
          </a:p>
        </p:txBody>
      </p:sp>
      <p:sp>
        <p:nvSpPr>
          <p:cNvPr id="17" name="object 17"/>
          <p:cNvSpPr/>
          <p:nvPr/>
        </p:nvSpPr>
        <p:spPr>
          <a:xfrm>
            <a:off x="1898498" y="3381808"/>
            <a:ext cx="3565918" cy="726"/>
          </a:xfrm>
          <a:custGeom>
            <a:avLst/>
            <a:gdLst/>
            <a:ahLst/>
            <a:cxnLst/>
            <a:rect l="l" t="t" r="r" b="b"/>
            <a:pathLst>
              <a:path w="9360535" h="1904">
                <a:moveTo>
                  <a:pt x="0" y="0"/>
                </a:moveTo>
                <a:lnTo>
                  <a:pt x="9359988" y="1790"/>
                </a:lnTo>
              </a:path>
            </a:pathLst>
          </a:custGeom>
          <a:ln w="63499">
            <a:solidFill>
              <a:srgbClr val="6F6E68"/>
            </a:solidFill>
            <a:prstDash val="lgDash"/>
          </a:ln>
        </p:spPr>
        <p:txBody>
          <a:bodyPr wrap="square" lIns="0" tIns="0" rIns="0" bIns="0" rtlCol="0"/>
          <a:lstStyle/>
          <a:p>
            <a:endParaRPr sz="686"/>
          </a:p>
        </p:txBody>
      </p:sp>
      <p:pic>
        <p:nvPicPr>
          <p:cNvPr id="18" name="Image 17">
            <a:extLst>
              <a:ext uri="{FF2B5EF4-FFF2-40B4-BE49-F238E27FC236}">
                <a16:creationId xmlns:a16="http://schemas.microsoft.com/office/drawing/2014/main" id="{FDB3E678-3A95-43FC-B58E-144F8979C8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pic>
        <p:nvPicPr>
          <p:cNvPr id="19" name="object 3">
            <a:extLst>
              <a:ext uri="{FF2B5EF4-FFF2-40B4-BE49-F238E27FC236}">
                <a16:creationId xmlns:a16="http://schemas.microsoft.com/office/drawing/2014/main" id="{E1C4297F-DBC4-4C7F-82C3-A8223EB3907A}"/>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20" name="Titre 1">
            <a:extLst>
              <a:ext uri="{FF2B5EF4-FFF2-40B4-BE49-F238E27FC236}">
                <a16:creationId xmlns:a16="http://schemas.microsoft.com/office/drawing/2014/main" id="{FE385B1D-40A2-4329-B1B8-338E7C848DE8}"/>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Une image contenant herbe, ciel, extérieur, route&#10;&#10;Description générée automatiquement">
            <a:extLst>
              <a:ext uri="{FF2B5EF4-FFF2-40B4-BE49-F238E27FC236}">
                <a16:creationId xmlns:a16="http://schemas.microsoft.com/office/drawing/2014/main" id="{96BC9711-05F8-4531-8398-17FB5E6E39F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929" y="860168"/>
            <a:ext cx="9144000" cy="5143500"/>
          </a:xfrm>
          <a:prstGeom prst="rect">
            <a:avLst/>
          </a:prstGeom>
        </p:spPr>
      </p:pic>
      <p:sp>
        <p:nvSpPr>
          <p:cNvPr id="8" name="object 8"/>
          <p:cNvSpPr txBox="1"/>
          <p:nvPr/>
        </p:nvSpPr>
        <p:spPr>
          <a:xfrm>
            <a:off x="8485492" y="5779364"/>
            <a:ext cx="613470" cy="139177"/>
          </a:xfrm>
          <a:prstGeom prst="rect">
            <a:avLst/>
          </a:prstGeom>
        </p:spPr>
        <p:txBody>
          <a:bodyPr vert="horz" wrap="square" lIns="0" tIns="4354" rIns="0" bIns="0" rtlCol="0">
            <a:spAutoFit/>
          </a:bodyPr>
          <a:lstStyle/>
          <a:p>
            <a:pPr marL="4839">
              <a:spcBef>
                <a:spcPts val="34"/>
              </a:spcBef>
            </a:pPr>
            <a:r>
              <a:rPr sz="876" spc="-69" dirty="0">
                <a:solidFill>
                  <a:srgbClr val="FFFFFF"/>
                </a:solidFill>
                <a:latin typeface="Arial"/>
                <a:cs typeface="Arial"/>
              </a:rPr>
              <a:t>©</a:t>
            </a:r>
            <a:r>
              <a:rPr sz="876" spc="-93" dirty="0">
                <a:solidFill>
                  <a:srgbClr val="FFFFFF"/>
                </a:solidFill>
                <a:latin typeface="Arial"/>
                <a:cs typeface="Arial"/>
              </a:rPr>
              <a:t> </a:t>
            </a:r>
            <a:r>
              <a:rPr sz="876" spc="-74" dirty="0">
                <a:solidFill>
                  <a:srgbClr val="FFFFFF"/>
                </a:solidFill>
                <a:latin typeface="Arial"/>
                <a:cs typeface="Arial"/>
              </a:rPr>
              <a:t>H</a:t>
            </a:r>
            <a:r>
              <a:rPr sz="876" spc="-40" dirty="0">
                <a:solidFill>
                  <a:srgbClr val="FFFFFF"/>
                </a:solidFill>
                <a:latin typeface="Arial"/>
                <a:cs typeface="Arial"/>
              </a:rPr>
              <a:t>o</a:t>
            </a:r>
            <a:r>
              <a:rPr sz="876" spc="-114" dirty="0">
                <a:solidFill>
                  <a:srgbClr val="FFFFFF"/>
                </a:solidFill>
                <a:latin typeface="Arial"/>
                <a:cs typeface="Arial"/>
              </a:rPr>
              <a:t>m</a:t>
            </a:r>
            <a:r>
              <a:rPr sz="876" spc="-51" dirty="0">
                <a:solidFill>
                  <a:srgbClr val="FFFFFF"/>
                </a:solidFill>
                <a:latin typeface="Arial"/>
                <a:cs typeface="Arial"/>
              </a:rPr>
              <a:t>e</a:t>
            </a:r>
            <a:r>
              <a:rPr sz="876" spc="-8" dirty="0">
                <a:solidFill>
                  <a:srgbClr val="FFFFFF"/>
                </a:solidFill>
                <a:latin typeface="Arial"/>
                <a:cs typeface="Arial"/>
              </a:rPr>
              <a:t> </a:t>
            </a:r>
            <a:r>
              <a:rPr sz="876" spc="-74" dirty="0">
                <a:solidFill>
                  <a:srgbClr val="FFFFFF"/>
                </a:solidFill>
                <a:latin typeface="Arial"/>
                <a:cs typeface="Arial"/>
              </a:rPr>
              <a:t>D</a:t>
            </a:r>
            <a:r>
              <a:rPr sz="876" spc="-13" dirty="0">
                <a:solidFill>
                  <a:srgbClr val="FFFFFF"/>
                </a:solidFill>
                <a:latin typeface="Arial"/>
                <a:cs typeface="Arial"/>
              </a:rPr>
              <a:t>r</a:t>
            </a:r>
            <a:r>
              <a:rPr sz="876" spc="-40" dirty="0">
                <a:solidFill>
                  <a:srgbClr val="FFFFFF"/>
                </a:solidFill>
                <a:latin typeface="Arial"/>
                <a:cs typeface="Arial"/>
              </a:rPr>
              <a:t>o</a:t>
            </a:r>
            <a:r>
              <a:rPr sz="876" spc="-51" dirty="0">
                <a:solidFill>
                  <a:srgbClr val="FFFFFF"/>
                </a:solidFill>
                <a:latin typeface="Arial"/>
                <a:cs typeface="Arial"/>
              </a:rPr>
              <a:t>n</a:t>
            </a:r>
            <a:endParaRPr sz="876" dirty="0">
              <a:latin typeface="Arial"/>
              <a:cs typeface="Arial"/>
            </a:endParaRPr>
          </a:p>
        </p:txBody>
      </p:sp>
      <p:sp>
        <p:nvSpPr>
          <p:cNvPr id="15" name="object 15"/>
          <p:cNvSpPr txBox="1"/>
          <p:nvPr/>
        </p:nvSpPr>
        <p:spPr>
          <a:xfrm>
            <a:off x="232102" y="4407705"/>
            <a:ext cx="2076027" cy="1412194"/>
          </a:xfrm>
          <a:prstGeom prst="rect">
            <a:avLst/>
          </a:prstGeom>
        </p:spPr>
        <p:txBody>
          <a:bodyPr vert="horz" wrap="square" lIns="0" tIns="4838" rIns="0" bIns="0" rtlCol="0">
            <a:spAutoFit/>
          </a:bodyPr>
          <a:lstStyle/>
          <a:p>
            <a:pPr marL="4839">
              <a:spcBef>
                <a:spcPts val="38"/>
              </a:spcBef>
            </a:pPr>
            <a:r>
              <a:rPr sz="762" b="1" dirty="0">
                <a:solidFill>
                  <a:schemeClr val="bg1"/>
                </a:solidFill>
                <a:latin typeface="Verdana"/>
                <a:cs typeface="Verdana"/>
              </a:rPr>
              <a:t>Maîtrise</a:t>
            </a:r>
            <a:r>
              <a:rPr sz="762" b="1" spc="-8" dirty="0">
                <a:solidFill>
                  <a:schemeClr val="bg1"/>
                </a:solidFill>
                <a:latin typeface="Verdana"/>
                <a:cs typeface="Verdana"/>
              </a:rPr>
              <a:t> </a:t>
            </a:r>
            <a:r>
              <a:rPr sz="762" b="1" spc="-2" dirty="0">
                <a:solidFill>
                  <a:schemeClr val="bg1"/>
                </a:solidFill>
                <a:latin typeface="Verdana"/>
                <a:cs typeface="Verdana"/>
              </a:rPr>
              <a:t>d’Ouvrage</a:t>
            </a:r>
            <a:r>
              <a:rPr sz="762" b="1" spc="-10" dirty="0">
                <a:solidFill>
                  <a:schemeClr val="bg1"/>
                </a:solidFill>
                <a:latin typeface="Verdana"/>
                <a:cs typeface="Verdana"/>
              </a:rPr>
              <a:t> </a:t>
            </a:r>
            <a:r>
              <a:rPr sz="762" b="1" dirty="0">
                <a:solidFill>
                  <a:schemeClr val="bg1"/>
                </a:solidFill>
                <a:latin typeface="Verdana"/>
                <a:cs typeface="Verdana"/>
              </a:rPr>
              <a:t>:</a:t>
            </a:r>
            <a:endParaRPr sz="762" dirty="0">
              <a:solidFill>
                <a:schemeClr val="bg1"/>
              </a:solidFill>
              <a:latin typeface="Verdana"/>
              <a:cs typeface="Verdana"/>
            </a:endParaRPr>
          </a:p>
          <a:p>
            <a:pPr marL="4839"/>
            <a:r>
              <a:rPr sz="762" spc="-2" dirty="0">
                <a:solidFill>
                  <a:schemeClr val="bg1"/>
                </a:solidFill>
                <a:latin typeface="Verdana"/>
                <a:cs typeface="Verdana"/>
              </a:rPr>
              <a:t>Région</a:t>
            </a:r>
            <a:r>
              <a:rPr sz="762" spc="-11" dirty="0">
                <a:solidFill>
                  <a:schemeClr val="bg1"/>
                </a:solidFill>
                <a:latin typeface="Verdana"/>
                <a:cs typeface="Verdana"/>
              </a:rPr>
              <a:t> </a:t>
            </a:r>
            <a:r>
              <a:rPr sz="762" dirty="0">
                <a:solidFill>
                  <a:schemeClr val="bg1"/>
                </a:solidFill>
                <a:latin typeface="Verdana"/>
                <a:cs typeface="Verdana"/>
              </a:rPr>
              <a:t>Bretagne</a:t>
            </a:r>
          </a:p>
          <a:p>
            <a:pPr marL="4839"/>
            <a:r>
              <a:rPr sz="762" dirty="0">
                <a:solidFill>
                  <a:schemeClr val="bg1"/>
                </a:solidFill>
                <a:latin typeface="Verdana"/>
                <a:cs typeface="Verdana"/>
              </a:rPr>
              <a:t>Maîtrise</a:t>
            </a:r>
            <a:r>
              <a:rPr sz="762" spc="-6" dirty="0">
                <a:solidFill>
                  <a:schemeClr val="bg1"/>
                </a:solidFill>
                <a:latin typeface="Verdana"/>
                <a:cs typeface="Verdana"/>
              </a:rPr>
              <a:t> </a:t>
            </a:r>
            <a:r>
              <a:rPr sz="762" spc="-4" dirty="0">
                <a:solidFill>
                  <a:schemeClr val="bg1"/>
                </a:solidFill>
                <a:latin typeface="Verdana"/>
                <a:cs typeface="Verdana"/>
              </a:rPr>
              <a:t>d’Ouvrage </a:t>
            </a:r>
            <a:r>
              <a:rPr sz="762" spc="-2" dirty="0">
                <a:solidFill>
                  <a:schemeClr val="bg1"/>
                </a:solidFill>
                <a:latin typeface="Verdana"/>
                <a:cs typeface="Verdana"/>
              </a:rPr>
              <a:t>déléguée</a:t>
            </a:r>
            <a:r>
              <a:rPr sz="762" spc="-6" dirty="0">
                <a:solidFill>
                  <a:schemeClr val="bg1"/>
                </a:solidFill>
                <a:latin typeface="Verdana"/>
                <a:cs typeface="Verdana"/>
              </a:rPr>
              <a:t> </a:t>
            </a:r>
            <a:r>
              <a:rPr sz="762" dirty="0">
                <a:solidFill>
                  <a:schemeClr val="bg1"/>
                </a:solidFill>
                <a:latin typeface="Verdana"/>
                <a:cs typeface="Verdana"/>
              </a:rPr>
              <a:t>:</a:t>
            </a:r>
            <a:r>
              <a:rPr sz="762" spc="-4" dirty="0">
                <a:solidFill>
                  <a:schemeClr val="bg1"/>
                </a:solidFill>
                <a:latin typeface="Verdana"/>
                <a:cs typeface="Verdana"/>
              </a:rPr>
              <a:t> </a:t>
            </a:r>
            <a:r>
              <a:rPr sz="762" dirty="0">
                <a:solidFill>
                  <a:schemeClr val="bg1"/>
                </a:solidFill>
                <a:latin typeface="Verdana"/>
                <a:cs typeface="Verdana"/>
              </a:rPr>
              <a:t>SemBreizh</a:t>
            </a:r>
          </a:p>
          <a:p>
            <a:pPr marL="4839"/>
            <a:r>
              <a:rPr sz="762" b="1" dirty="0">
                <a:solidFill>
                  <a:schemeClr val="bg1"/>
                </a:solidFill>
                <a:latin typeface="Verdana"/>
                <a:cs typeface="Verdana"/>
              </a:rPr>
              <a:t>Mandataire</a:t>
            </a:r>
            <a:r>
              <a:rPr sz="762" b="1" spc="-6" dirty="0">
                <a:solidFill>
                  <a:schemeClr val="bg1"/>
                </a:solidFill>
                <a:latin typeface="Verdana"/>
                <a:cs typeface="Verdana"/>
              </a:rPr>
              <a:t> </a:t>
            </a:r>
            <a:r>
              <a:rPr sz="762" b="1" spc="-2" dirty="0">
                <a:solidFill>
                  <a:schemeClr val="bg1"/>
                </a:solidFill>
                <a:latin typeface="Verdana"/>
                <a:cs typeface="Verdana"/>
              </a:rPr>
              <a:t>de</a:t>
            </a:r>
            <a:r>
              <a:rPr sz="762" b="1" spc="-6" dirty="0">
                <a:solidFill>
                  <a:schemeClr val="bg1"/>
                </a:solidFill>
                <a:latin typeface="Verdana"/>
                <a:cs typeface="Verdana"/>
              </a:rPr>
              <a:t> </a:t>
            </a:r>
            <a:r>
              <a:rPr sz="762" b="1" dirty="0">
                <a:solidFill>
                  <a:schemeClr val="bg1"/>
                </a:solidFill>
                <a:latin typeface="Verdana"/>
                <a:cs typeface="Verdana"/>
              </a:rPr>
              <a:t>la</a:t>
            </a:r>
            <a:r>
              <a:rPr sz="762" b="1" spc="-4" dirty="0">
                <a:solidFill>
                  <a:schemeClr val="bg1"/>
                </a:solidFill>
                <a:latin typeface="Verdana"/>
                <a:cs typeface="Verdana"/>
              </a:rPr>
              <a:t> </a:t>
            </a:r>
            <a:r>
              <a:rPr sz="762" b="1" spc="-2" dirty="0">
                <a:solidFill>
                  <a:schemeClr val="bg1"/>
                </a:solidFill>
                <a:latin typeface="Verdana"/>
                <a:cs typeface="Verdana"/>
              </a:rPr>
              <a:t>maîtrise</a:t>
            </a:r>
            <a:r>
              <a:rPr sz="762" b="1" spc="-4" dirty="0">
                <a:solidFill>
                  <a:schemeClr val="bg1"/>
                </a:solidFill>
                <a:latin typeface="Verdana"/>
                <a:cs typeface="Verdana"/>
              </a:rPr>
              <a:t> </a:t>
            </a:r>
            <a:r>
              <a:rPr sz="762" b="1" spc="-2" dirty="0">
                <a:solidFill>
                  <a:schemeClr val="bg1"/>
                </a:solidFill>
                <a:latin typeface="Verdana"/>
                <a:cs typeface="Verdana"/>
              </a:rPr>
              <a:t>d’œuvre</a:t>
            </a:r>
            <a:r>
              <a:rPr sz="762" b="1" spc="-6" dirty="0">
                <a:solidFill>
                  <a:schemeClr val="bg1"/>
                </a:solidFill>
                <a:latin typeface="Verdana"/>
                <a:cs typeface="Verdana"/>
              </a:rPr>
              <a:t> </a:t>
            </a:r>
            <a:r>
              <a:rPr sz="762" b="1" dirty="0">
                <a:solidFill>
                  <a:schemeClr val="bg1"/>
                </a:solidFill>
                <a:latin typeface="Verdana"/>
                <a:cs typeface="Verdana"/>
              </a:rPr>
              <a:t>:</a:t>
            </a:r>
            <a:endParaRPr sz="762" dirty="0">
              <a:solidFill>
                <a:schemeClr val="bg1"/>
              </a:solidFill>
              <a:latin typeface="Verdana"/>
              <a:cs typeface="Verdana"/>
            </a:endParaRPr>
          </a:p>
          <a:p>
            <a:pPr marL="4839" marR="1935"/>
            <a:r>
              <a:rPr sz="762" dirty="0">
                <a:solidFill>
                  <a:schemeClr val="bg1"/>
                </a:solidFill>
                <a:latin typeface="Verdana"/>
                <a:cs typeface="Verdana"/>
              </a:rPr>
              <a:t>« </a:t>
            </a:r>
            <a:r>
              <a:rPr sz="762" spc="-2" dirty="0">
                <a:solidFill>
                  <a:schemeClr val="bg1"/>
                </a:solidFill>
                <a:latin typeface="Verdana"/>
                <a:cs typeface="Verdana"/>
              </a:rPr>
              <a:t>Chomette-Lupi </a:t>
            </a:r>
            <a:r>
              <a:rPr sz="762" dirty="0">
                <a:solidFill>
                  <a:schemeClr val="bg1"/>
                </a:solidFill>
                <a:latin typeface="Verdana"/>
                <a:cs typeface="Verdana"/>
              </a:rPr>
              <a:t>et </a:t>
            </a:r>
            <a:r>
              <a:rPr sz="762" spc="-2" dirty="0">
                <a:solidFill>
                  <a:schemeClr val="bg1"/>
                </a:solidFill>
                <a:latin typeface="Verdana"/>
                <a:cs typeface="Verdana"/>
              </a:rPr>
              <a:t>Associés-Architectes </a:t>
            </a:r>
            <a:r>
              <a:rPr sz="762" dirty="0">
                <a:solidFill>
                  <a:schemeClr val="bg1"/>
                </a:solidFill>
                <a:latin typeface="Verdana"/>
                <a:cs typeface="Verdana"/>
              </a:rPr>
              <a:t>» </a:t>
            </a:r>
            <a:r>
              <a:rPr sz="762" spc="-263" dirty="0">
                <a:solidFill>
                  <a:schemeClr val="bg1"/>
                </a:solidFill>
                <a:latin typeface="Verdana"/>
                <a:cs typeface="Verdana"/>
              </a:rPr>
              <a:t> </a:t>
            </a:r>
            <a:r>
              <a:rPr sz="762" dirty="0">
                <a:solidFill>
                  <a:schemeClr val="bg1"/>
                </a:solidFill>
                <a:latin typeface="Verdana"/>
                <a:cs typeface="Verdana"/>
              </a:rPr>
              <a:t>Architecte</a:t>
            </a:r>
            <a:r>
              <a:rPr sz="762" spc="40" dirty="0">
                <a:solidFill>
                  <a:schemeClr val="bg1"/>
                </a:solidFill>
                <a:latin typeface="Verdana"/>
                <a:cs typeface="Verdana"/>
              </a:rPr>
              <a:t> </a:t>
            </a:r>
            <a:r>
              <a:rPr sz="762" dirty="0">
                <a:solidFill>
                  <a:schemeClr val="bg1"/>
                </a:solidFill>
                <a:latin typeface="Verdana"/>
                <a:cs typeface="Verdana"/>
              </a:rPr>
              <a:t>associé</a:t>
            </a:r>
            <a:r>
              <a:rPr sz="762" spc="42" dirty="0">
                <a:solidFill>
                  <a:schemeClr val="bg1"/>
                </a:solidFill>
                <a:latin typeface="Verdana"/>
                <a:cs typeface="Verdana"/>
              </a:rPr>
              <a:t> </a:t>
            </a:r>
            <a:r>
              <a:rPr sz="762" dirty="0">
                <a:solidFill>
                  <a:schemeClr val="bg1"/>
                </a:solidFill>
                <a:latin typeface="Verdana"/>
                <a:cs typeface="Verdana"/>
              </a:rPr>
              <a:t>:</a:t>
            </a:r>
            <a:r>
              <a:rPr sz="762" spc="42" dirty="0">
                <a:solidFill>
                  <a:schemeClr val="bg1"/>
                </a:solidFill>
                <a:latin typeface="Verdana"/>
                <a:cs typeface="Verdana"/>
              </a:rPr>
              <a:t> </a:t>
            </a:r>
            <a:r>
              <a:rPr sz="762" spc="-4" dirty="0">
                <a:solidFill>
                  <a:schemeClr val="bg1"/>
                </a:solidFill>
                <a:latin typeface="Verdana"/>
                <a:cs typeface="Verdana"/>
              </a:rPr>
              <a:t>Atelier</a:t>
            </a:r>
            <a:r>
              <a:rPr sz="762" spc="42" dirty="0">
                <a:solidFill>
                  <a:schemeClr val="bg1"/>
                </a:solidFill>
                <a:latin typeface="Verdana"/>
                <a:cs typeface="Verdana"/>
              </a:rPr>
              <a:t> </a:t>
            </a:r>
            <a:r>
              <a:rPr sz="762" spc="-4" dirty="0">
                <a:solidFill>
                  <a:schemeClr val="bg1"/>
                </a:solidFill>
                <a:latin typeface="Verdana"/>
                <a:cs typeface="Verdana"/>
              </a:rPr>
              <a:t>Loyer </a:t>
            </a:r>
            <a:r>
              <a:rPr sz="762" spc="-2" dirty="0">
                <a:solidFill>
                  <a:schemeClr val="bg1"/>
                </a:solidFill>
                <a:latin typeface="Verdana"/>
                <a:cs typeface="Verdana"/>
              </a:rPr>
              <a:t> </a:t>
            </a:r>
            <a:r>
              <a:rPr sz="762" b="1" dirty="0">
                <a:solidFill>
                  <a:schemeClr val="bg1"/>
                </a:solidFill>
                <a:latin typeface="Verdana"/>
                <a:cs typeface="Verdana"/>
              </a:rPr>
              <a:t>Montant</a:t>
            </a:r>
            <a:r>
              <a:rPr sz="762" b="1" spc="-2" dirty="0">
                <a:solidFill>
                  <a:schemeClr val="bg1"/>
                </a:solidFill>
                <a:latin typeface="Verdana"/>
                <a:cs typeface="Verdana"/>
              </a:rPr>
              <a:t> de</a:t>
            </a:r>
            <a:r>
              <a:rPr sz="762" b="1" spc="-4" dirty="0">
                <a:solidFill>
                  <a:schemeClr val="bg1"/>
                </a:solidFill>
                <a:latin typeface="Verdana"/>
                <a:cs typeface="Verdana"/>
              </a:rPr>
              <a:t> </a:t>
            </a:r>
            <a:r>
              <a:rPr sz="762" b="1" dirty="0">
                <a:solidFill>
                  <a:schemeClr val="bg1"/>
                </a:solidFill>
                <a:latin typeface="Verdana"/>
                <a:cs typeface="Verdana"/>
              </a:rPr>
              <a:t>travaux:</a:t>
            </a:r>
            <a:endParaRPr sz="762" dirty="0">
              <a:solidFill>
                <a:schemeClr val="bg1"/>
              </a:solidFill>
              <a:latin typeface="Verdana"/>
              <a:cs typeface="Verdana"/>
            </a:endParaRPr>
          </a:p>
          <a:p>
            <a:pPr marL="4839"/>
            <a:r>
              <a:rPr sz="762" dirty="0">
                <a:solidFill>
                  <a:schemeClr val="bg1"/>
                </a:solidFill>
                <a:latin typeface="Verdana"/>
                <a:cs typeface="Verdana"/>
              </a:rPr>
              <a:t>31</a:t>
            </a:r>
            <a:r>
              <a:rPr sz="762" spc="-6" dirty="0">
                <a:solidFill>
                  <a:schemeClr val="bg1"/>
                </a:solidFill>
                <a:latin typeface="Verdana"/>
                <a:cs typeface="Verdana"/>
              </a:rPr>
              <a:t> </a:t>
            </a:r>
            <a:r>
              <a:rPr sz="762" dirty="0">
                <a:solidFill>
                  <a:schemeClr val="bg1"/>
                </a:solidFill>
                <a:latin typeface="Verdana"/>
                <a:cs typeface="Verdana"/>
              </a:rPr>
              <a:t>014</a:t>
            </a:r>
            <a:r>
              <a:rPr sz="762" spc="-6" dirty="0">
                <a:solidFill>
                  <a:schemeClr val="bg1"/>
                </a:solidFill>
                <a:latin typeface="Verdana"/>
                <a:cs typeface="Verdana"/>
              </a:rPr>
              <a:t> </a:t>
            </a:r>
            <a:r>
              <a:rPr sz="762" dirty="0">
                <a:solidFill>
                  <a:schemeClr val="bg1"/>
                </a:solidFill>
                <a:latin typeface="Verdana"/>
                <a:cs typeface="Verdana"/>
              </a:rPr>
              <a:t>000</a:t>
            </a:r>
            <a:r>
              <a:rPr sz="762" spc="-6" dirty="0">
                <a:solidFill>
                  <a:schemeClr val="bg1"/>
                </a:solidFill>
                <a:latin typeface="Verdana"/>
                <a:cs typeface="Verdana"/>
              </a:rPr>
              <a:t> </a:t>
            </a:r>
            <a:r>
              <a:rPr sz="762" dirty="0">
                <a:solidFill>
                  <a:schemeClr val="bg1"/>
                </a:solidFill>
                <a:latin typeface="Verdana"/>
                <a:cs typeface="Verdana"/>
              </a:rPr>
              <a:t>€</a:t>
            </a:r>
            <a:r>
              <a:rPr sz="762" spc="-6" dirty="0">
                <a:solidFill>
                  <a:schemeClr val="bg1"/>
                </a:solidFill>
                <a:latin typeface="Verdana"/>
                <a:cs typeface="Verdana"/>
              </a:rPr>
              <a:t> </a:t>
            </a:r>
            <a:r>
              <a:rPr sz="762" spc="-2" dirty="0">
                <a:solidFill>
                  <a:schemeClr val="bg1"/>
                </a:solidFill>
                <a:latin typeface="Verdana"/>
                <a:cs typeface="Verdana"/>
              </a:rPr>
              <a:t>HT</a:t>
            </a:r>
            <a:endParaRPr sz="762" dirty="0">
              <a:solidFill>
                <a:schemeClr val="bg1"/>
              </a:solidFill>
              <a:latin typeface="Verdana"/>
              <a:cs typeface="Verdana"/>
            </a:endParaRPr>
          </a:p>
          <a:p>
            <a:pPr marL="4839"/>
            <a:r>
              <a:rPr sz="762" dirty="0">
                <a:solidFill>
                  <a:schemeClr val="bg1"/>
                </a:solidFill>
                <a:latin typeface="Verdana"/>
                <a:cs typeface="Verdana"/>
              </a:rPr>
              <a:t>Surface</a:t>
            </a:r>
            <a:r>
              <a:rPr sz="762" spc="-10" dirty="0">
                <a:solidFill>
                  <a:schemeClr val="bg1"/>
                </a:solidFill>
                <a:latin typeface="Verdana"/>
                <a:cs typeface="Verdana"/>
              </a:rPr>
              <a:t> </a:t>
            </a:r>
            <a:r>
              <a:rPr sz="762" dirty="0">
                <a:solidFill>
                  <a:schemeClr val="bg1"/>
                </a:solidFill>
                <a:latin typeface="Verdana"/>
                <a:cs typeface="Verdana"/>
              </a:rPr>
              <a:t>SHON</a:t>
            </a:r>
            <a:r>
              <a:rPr sz="762" spc="-8" dirty="0">
                <a:solidFill>
                  <a:schemeClr val="bg1"/>
                </a:solidFill>
                <a:latin typeface="Verdana"/>
                <a:cs typeface="Verdana"/>
              </a:rPr>
              <a:t> </a:t>
            </a:r>
            <a:r>
              <a:rPr sz="762" dirty="0">
                <a:solidFill>
                  <a:schemeClr val="bg1"/>
                </a:solidFill>
                <a:latin typeface="Verdana"/>
                <a:cs typeface="Verdana"/>
              </a:rPr>
              <a:t>:</a:t>
            </a:r>
          </a:p>
          <a:p>
            <a:pPr marL="4839"/>
            <a:r>
              <a:rPr sz="762" dirty="0">
                <a:solidFill>
                  <a:schemeClr val="bg1"/>
                </a:solidFill>
                <a:latin typeface="Verdana"/>
                <a:cs typeface="Verdana"/>
              </a:rPr>
              <a:t>14</a:t>
            </a:r>
            <a:r>
              <a:rPr sz="762" spc="-10" dirty="0">
                <a:solidFill>
                  <a:schemeClr val="bg1"/>
                </a:solidFill>
                <a:latin typeface="Verdana"/>
                <a:cs typeface="Verdana"/>
              </a:rPr>
              <a:t> </a:t>
            </a:r>
            <a:r>
              <a:rPr sz="762" dirty="0">
                <a:solidFill>
                  <a:schemeClr val="bg1"/>
                </a:solidFill>
                <a:latin typeface="Verdana"/>
                <a:cs typeface="Verdana"/>
              </a:rPr>
              <a:t>850</a:t>
            </a:r>
            <a:r>
              <a:rPr sz="762" spc="-8" dirty="0">
                <a:solidFill>
                  <a:schemeClr val="bg1"/>
                </a:solidFill>
                <a:latin typeface="Verdana"/>
                <a:cs typeface="Verdana"/>
              </a:rPr>
              <a:t> </a:t>
            </a:r>
            <a:r>
              <a:rPr sz="762" dirty="0">
                <a:solidFill>
                  <a:schemeClr val="bg1"/>
                </a:solidFill>
                <a:latin typeface="Verdana"/>
                <a:cs typeface="Verdana"/>
              </a:rPr>
              <a:t>m²</a:t>
            </a:r>
          </a:p>
          <a:p>
            <a:pPr marL="4839" marR="866853"/>
            <a:r>
              <a:rPr sz="762" b="1" spc="-2" dirty="0">
                <a:solidFill>
                  <a:schemeClr val="bg1"/>
                </a:solidFill>
                <a:latin typeface="Verdana"/>
                <a:cs typeface="Verdana"/>
              </a:rPr>
              <a:t>Démarche</a:t>
            </a:r>
            <a:r>
              <a:rPr sz="762" b="1" spc="-34" dirty="0">
                <a:solidFill>
                  <a:schemeClr val="bg1"/>
                </a:solidFill>
                <a:latin typeface="Verdana"/>
                <a:cs typeface="Verdana"/>
              </a:rPr>
              <a:t> </a:t>
            </a:r>
            <a:r>
              <a:rPr sz="762" b="1" dirty="0">
                <a:solidFill>
                  <a:schemeClr val="bg1"/>
                </a:solidFill>
                <a:latin typeface="Verdana"/>
                <a:cs typeface="Verdana"/>
              </a:rPr>
              <a:t>PassivHaus </a:t>
            </a:r>
            <a:r>
              <a:rPr sz="762" b="1" spc="-255" dirty="0">
                <a:solidFill>
                  <a:schemeClr val="bg1"/>
                </a:solidFill>
                <a:latin typeface="Verdana"/>
                <a:cs typeface="Verdana"/>
              </a:rPr>
              <a:t> </a:t>
            </a:r>
            <a:r>
              <a:rPr sz="762" b="1" dirty="0">
                <a:solidFill>
                  <a:schemeClr val="bg1"/>
                </a:solidFill>
                <a:latin typeface="Verdana"/>
                <a:cs typeface="Verdana"/>
              </a:rPr>
              <a:t>Conception</a:t>
            </a:r>
            <a:r>
              <a:rPr sz="762" b="1" spc="-4" dirty="0">
                <a:solidFill>
                  <a:schemeClr val="bg1"/>
                </a:solidFill>
                <a:latin typeface="Verdana"/>
                <a:cs typeface="Verdana"/>
              </a:rPr>
              <a:t> </a:t>
            </a:r>
            <a:r>
              <a:rPr sz="762" b="1" dirty="0">
                <a:solidFill>
                  <a:schemeClr val="bg1"/>
                </a:solidFill>
                <a:latin typeface="Verdana"/>
                <a:cs typeface="Verdana"/>
              </a:rPr>
              <a:t>BIM</a:t>
            </a:r>
            <a:endParaRPr sz="762" dirty="0">
              <a:solidFill>
                <a:schemeClr val="bg1"/>
              </a:solidFill>
              <a:latin typeface="Verdana"/>
              <a:cs typeface="Verdana"/>
            </a:endParaRPr>
          </a:p>
        </p:txBody>
      </p:sp>
      <p:sp>
        <p:nvSpPr>
          <p:cNvPr id="16" name="object 16"/>
          <p:cNvSpPr txBox="1"/>
          <p:nvPr/>
        </p:nvSpPr>
        <p:spPr>
          <a:xfrm>
            <a:off x="5942862" y="6018022"/>
            <a:ext cx="3055741" cy="239437"/>
          </a:xfrm>
          <a:prstGeom prst="rect">
            <a:avLst/>
          </a:prstGeom>
        </p:spPr>
        <p:txBody>
          <a:bodyPr vert="horz" wrap="square" lIns="0" tIns="4838" rIns="0" bIns="0" rtlCol="0">
            <a:spAutoFit/>
          </a:bodyPr>
          <a:lstStyle/>
          <a:p>
            <a:pPr marL="4839">
              <a:spcBef>
                <a:spcPts val="38"/>
              </a:spcBef>
            </a:pPr>
            <a:r>
              <a:rPr sz="1524" b="1" i="1" dirty="0">
                <a:solidFill>
                  <a:srgbClr val="7B7D4C"/>
                </a:solidFill>
                <a:latin typeface="Century Gothic"/>
                <a:cs typeface="Century Gothic"/>
              </a:rPr>
              <a:t>Merci</a:t>
            </a:r>
            <a:r>
              <a:rPr sz="1524" b="1" i="1" spc="-8" dirty="0">
                <a:solidFill>
                  <a:srgbClr val="7B7D4C"/>
                </a:solidFill>
                <a:latin typeface="Century Gothic"/>
                <a:cs typeface="Century Gothic"/>
              </a:rPr>
              <a:t> </a:t>
            </a:r>
            <a:r>
              <a:rPr sz="1524" b="1" i="1" dirty="0">
                <a:solidFill>
                  <a:srgbClr val="7B7D4C"/>
                </a:solidFill>
                <a:latin typeface="Century Gothic"/>
                <a:cs typeface="Century Gothic"/>
              </a:rPr>
              <a:t>à</a:t>
            </a:r>
            <a:r>
              <a:rPr sz="1524" b="1" i="1" spc="-8" dirty="0">
                <a:solidFill>
                  <a:srgbClr val="7B7D4C"/>
                </a:solidFill>
                <a:latin typeface="Century Gothic"/>
                <a:cs typeface="Century Gothic"/>
              </a:rPr>
              <a:t> </a:t>
            </a:r>
            <a:r>
              <a:rPr sz="1524" b="1" i="1" dirty="0">
                <a:solidFill>
                  <a:srgbClr val="7B7D4C"/>
                </a:solidFill>
                <a:latin typeface="Century Gothic"/>
                <a:cs typeface="Century Gothic"/>
              </a:rPr>
              <a:t>tous</a:t>
            </a:r>
            <a:r>
              <a:rPr sz="1524" b="1" i="1" spc="-8" dirty="0">
                <a:solidFill>
                  <a:srgbClr val="7B7D4C"/>
                </a:solidFill>
                <a:latin typeface="Century Gothic"/>
                <a:cs typeface="Century Gothic"/>
              </a:rPr>
              <a:t> </a:t>
            </a:r>
            <a:r>
              <a:rPr sz="1524" b="1" i="1" spc="-2" dirty="0">
                <a:solidFill>
                  <a:srgbClr val="7B7D4C"/>
                </a:solidFill>
                <a:latin typeface="Century Gothic"/>
                <a:cs typeface="Century Gothic"/>
              </a:rPr>
              <a:t>pour</a:t>
            </a:r>
            <a:r>
              <a:rPr sz="1524" b="1" i="1" spc="-8" dirty="0">
                <a:solidFill>
                  <a:srgbClr val="7B7D4C"/>
                </a:solidFill>
                <a:latin typeface="Century Gothic"/>
                <a:cs typeface="Century Gothic"/>
              </a:rPr>
              <a:t> </a:t>
            </a:r>
            <a:r>
              <a:rPr sz="1524" b="1" i="1" spc="-2" dirty="0">
                <a:solidFill>
                  <a:srgbClr val="7B7D4C"/>
                </a:solidFill>
                <a:latin typeface="Century Gothic"/>
                <a:cs typeface="Century Gothic"/>
              </a:rPr>
              <a:t>votre</a:t>
            </a:r>
            <a:r>
              <a:rPr sz="1524" b="1" i="1" spc="-8" dirty="0">
                <a:solidFill>
                  <a:srgbClr val="7B7D4C"/>
                </a:solidFill>
                <a:latin typeface="Century Gothic"/>
                <a:cs typeface="Century Gothic"/>
              </a:rPr>
              <a:t> </a:t>
            </a:r>
            <a:r>
              <a:rPr sz="1524" b="1" i="1" spc="-2" dirty="0">
                <a:solidFill>
                  <a:srgbClr val="7B7D4C"/>
                </a:solidFill>
                <a:latin typeface="Century Gothic"/>
                <a:cs typeface="Century Gothic"/>
              </a:rPr>
              <a:t>attention</a:t>
            </a:r>
            <a:endParaRPr sz="1524">
              <a:latin typeface="Century Gothic"/>
              <a:cs typeface="Century Gothic"/>
            </a:endParaRPr>
          </a:p>
        </p:txBody>
      </p:sp>
      <p:pic>
        <p:nvPicPr>
          <p:cNvPr id="23" name="Image 22">
            <a:extLst>
              <a:ext uri="{FF2B5EF4-FFF2-40B4-BE49-F238E27FC236}">
                <a16:creationId xmlns:a16="http://schemas.microsoft.com/office/drawing/2014/main" id="{5BDAD9EF-67BB-4A25-8CA7-47402FFEB5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pic>
        <p:nvPicPr>
          <p:cNvPr id="10" name="object 3">
            <a:extLst>
              <a:ext uri="{FF2B5EF4-FFF2-40B4-BE49-F238E27FC236}">
                <a16:creationId xmlns:a16="http://schemas.microsoft.com/office/drawing/2014/main" id="{93F74227-6013-4D57-9AF1-196264315832}"/>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1" name="Titre 1">
            <a:extLst>
              <a:ext uri="{FF2B5EF4-FFF2-40B4-BE49-F238E27FC236}">
                <a16:creationId xmlns:a16="http://schemas.microsoft.com/office/drawing/2014/main" id="{E3F81BB2-B728-44C3-A85D-9E51B8C950F6}"/>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pic>
        <p:nvPicPr>
          <p:cNvPr id="12" name="Graphique 11">
            <a:extLst>
              <a:ext uri="{FF2B5EF4-FFF2-40B4-BE49-F238E27FC236}">
                <a16:creationId xmlns:a16="http://schemas.microsoft.com/office/drawing/2014/main" id="{E7728736-CF50-4028-AFC2-99A8A994FE0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5397" y="6018022"/>
            <a:ext cx="4631637" cy="7909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herbe, ciel, extérieur, mouton&#10;&#10;Description générée automatiquement">
            <a:extLst>
              <a:ext uri="{FF2B5EF4-FFF2-40B4-BE49-F238E27FC236}">
                <a16:creationId xmlns:a16="http://schemas.microsoft.com/office/drawing/2014/main" id="{7D0065AB-F19A-4FE7-9635-4036864C589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52288" y="1400962"/>
            <a:ext cx="8858188" cy="4605555"/>
          </a:xfrm>
        </p:spPr>
      </p:pic>
      <p:pic>
        <p:nvPicPr>
          <p:cNvPr id="8" name="Image 7">
            <a:extLst>
              <a:ext uri="{FF2B5EF4-FFF2-40B4-BE49-F238E27FC236}">
                <a16:creationId xmlns:a16="http://schemas.microsoft.com/office/drawing/2014/main" id="{76B71ED9-BC2E-4155-ACA7-69CDAA0EE1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9" name="object 2">
            <a:extLst>
              <a:ext uri="{FF2B5EF4-FFF2-40B4-BE49-F238E27FC236}">
                <a16:creationId xmlns:a16="http://schemas.microsoft.com/office/drawing/2014/main" id="{1424BA58-8415-4AF0-942D-063415DF6B68}"/>
              </a:ext>
            </a:extLst>
          </p:cNvPr>
          <p:cNvSpPr txBox="1">
            <a:spLocks noGrp="1"/>
          </p:cNvSpPr>
          <p:nvPr>
            <p:ph type="title"/>
          </p:nvPr>
        </p:nvSpPr>
        <p:spPr>
          <a:xfrm>
            <a:off x="178863" y="765719"/>
            <a:ext cx="6027302" cy="157235"/>
          </a:xfrm>
          <a:prstGeom prst="rect">
            <a:avLst/>
          </a:prstGeom>
        </p:spPr>
        <p:txBody>
          <a:bodyPr vert="horz" wrap="square" lIns="0" tIns="4838" rIns="0" bIns="0" rtlCol="0" anchor="ctr">
            <a:spAutoFit/>
          </a:bodyPr>
          <a:lstStyle/>
          <a:p>
            <a:pPr marL="4839">
              <a:spcBef>
                <a:spcPts val="38"/>
              </a:spcBef>
            </a:pPr>
            <a:r>
              <a:rPr lang="fr-FR" sz="1100" b="1" dirty="0">
                <a:latin typeface="Arial" panose="020B0604020202020204" pitchFamily="34" charset="0"/>
                <a:cs typeface="Arial" panose="020B0604020202020204" pitchFamily="34" charset="0"/>
              </a:rPr>
              <a:t>LA VUE D’ENSEMBLE REMISE AU CONCOURS</a:t>
            </a:r>
            <a:endParaRPr sz="1100" b="1" spc="-2" dirty="0">
              <a:latin typeface="Arial" panose="020B0604020202020204" pitchFamily="34" charset="0"/>
              <a:cs typeface="Arial" panose="020B0604020202020204" pitchFamily="34" charset="0"/>
            </a:endParaRPr>
          </a:p>
        </p:txBody>
      </p:sp>
      <p:sp>
        <p:nvSpPr>
          <p:cNvPr id="10" name="object 9">
            <a:extLst>
              <a:ext uri="{FF2B5EF4-FFF2-40B4-BE49-F238E27FC236}">
                <a16:creationId xmlns:a16="http://schemas.microsoft.com/office/drawing/2014/main" id="{760C0436-8C7F-452A-8666-8B8FEDE5FE30}"/>
              </a:ext>
            </a:extLst>
          </p:cNvPr>
          <p:cNvSpPr txBox="1"/>
          <p:nvPr/>
        </p:nvSpPr>
        <p:spPr>
          <a:xfrm>
            <a:off x="178863" y="5583607"/>
            <a:ext cx="3017520" cy="358777"/>
          </a:xfrm>
          <a:prstGeom prst="rect">
            <a:avLst/>
          </a:prstGeom>
        </p:spPr>
        <p:txBody>
          <a:bodyPr vert="horz" wrap="square" lIns="0" tIns="4596" rIns="0" bIns="0" rtlCol="0">
            <a:spAutoFit/>
          </a:bodyPr>
          <a:lstStyle/>
          <a:p>
            <a:pPr marL="4839" marR="1935" indent="-242">
              <a:lnSpc>
                <a:spcPct val="101400"/>
              </a:lnSpc>
              <a:spcBef>
                <a:spcPts val="36"/>
              </a:spcBef>
            </a:pPr>
            <a:r>
              <a:rPr sz="762" b="1" spc="4" dirty="0">
                <a:solidFill>
                  <a:srgbClr val="FFFFFF"/>
                </a:solidFill>
                <a:latin typeface="Calibri"/>
                <a:cs typeface="Calibri"/>
              </a:rPr>
              <a:t>Lycée</a:t>
            </a:r>
            <a:r>
              <a:rPr sz="762" b="1" spc="-13" dirty="0">
                <a:solidFill>
                  <a:srgbClr val="FFFFFF"/>
                </a:solidFill>
                <a:latin typeface="Calibri"/>
                <a:cs typeface="Calibri"/>
              </a:rPr>
              <a:t> </a:t>
            </a:r>
            <a:r>
              <a:rPr sz="762" b="1" spc="6" dirty="0">
                <a:solidFill>
                  <a:srgbClr val="FFFFFF"/>
                </a:solidFill>
                <a:latin typeface="Calibri"/>
                <a:cs typeface="Calibri"/>
              </a:rPr>
              <a:t>Simone</a:t>
            </a:r>
            <a:r>
              <a:rPr sz="762" b="1" spc="-13" dirty="0">
                <a:solidFill>
                  <a:srgbClr val="FFFFFF"/>
                </a:solidFill>
                <a:latin typeface="Calibri"/>
                <a:cs typeface="Calibri"/>
              </a:rPr>
              <a:t> </a:t>
            </a:r>
            <a:r>
              <a:rPr sz="762" b="1" spc="2" dirty="0">
                <a:solidFill>
                  <a:srgbClr val="FFFFFF"/>
                </a:solidFill>
                <a:latin typeface="Calibri"/>
                <a:cs typeface="Calibri"/>
              </a:rPr>
              <a:t>Veil</a:t>
            </a:r>
            <a:r>
              <a:rPr sz="762" b="1" spc="-4" dirty="0">
                <a:solidFill>
                  <a:srgbClr val="FFFFFF"/>
                </a:solidFill>
                <a:latin typeface="Calibri"/>
                <a:cs typeface="Calibri"/>
              </a:rPr>
              <a:t> </a:t>
            </a:r>
            <a:r>
              <a:rPr sz="762" b="1" spc="2" dirty="0">
                <a:solidFill>
                  <a:srgbClr val="FFFFFF"/>
                </a:solidFill>
                <a:latin typeface="Calibri"/>
                <a:cs typeface="Calibri"/>
              </a:rPr>
              <a:t>–Région</a:t>
            </a:r>
            <a:r>
              <a:rPr sz="762" b="1" spc="-2" dirty="0">
                <a:solidFill>
                  <a:srgbClr val="FFFFFF"/>
                </a:solidFill>
                <a:latin typeface="Calibri"/>
                <a:cs typeface="Calibri"/>
              </a:rPr>
              <a:t> </a:t>
            </a:r>
            <a:r>
              <a:rPr sz="762" b="1" spc="4" dirty="0">
                <a:solidFill>
                  <a:srgbClr val="FFFFFF"/>
                </a:solidFill>
                <a:latin typeface="Calibri"/>
                <a:cs typeface="Calibri"/>
              </a:rPr>
              <a:t>Bretagne</a:t>
            </a:r>
            <a:r>
              <a:rPr sz="762" b="1" spc="-21" dirty="0">
                <a:solidFill>
                  <a:srgbClr val="FFFFFF"/>
                </a:solidFill>
                <a:latin typeface="Calibri"/>
                <a:cs typeface="Calibri"/>
              </a:rPr>
              <a:t> </a:t>
            </a:r>
            <a:r>
              <a:rPr sz="762" b="1" spc="6" dirty="0">
                <a:solidFill>
                  <a:srgbClr val="FFFFFF"/>
                </a:solidFill>
                <a:latin typeface="Calibri"/>
                <a:cs typeface="Calibri"/>
              </a:rPr>
              <a:t>–</a:t>
            </a:r>
            <a:r>
              <a:rPr sz="762" b="1" spc="13" dirty="0">
                <a:solidFill>
                  <a:srgbClr val="FFFFFF"/>
                </a:solidFill>
                <a:latin typeface="Calibri"/>
                <a:cs typeface="Calibri"/>
              </a:rPr>
              <a:t> </a:t>
            </a:r>
            <a:r>
              <a:rPr sz="762" b="1" spc="4" dirty="0">
                <a:solidFill>
                  <a:srgbClr val="FFFFFF"/>
                </a:solidFill>
                <a:latin typeface="Calibri"/>
                <a:cs typeface="Calibri"/>
              </a:rPr>
              <a:t>Lycée</a:t>
            </a:r>
            <a:r>
              <a:rPr sz="762" b="1" spc="-11" dirty="0">
                <a:solidFill>
                  <a:srgbClr val="FFFFFF"/>
                </a:solidFill>
                <a:latin typeface="Calibri"/>
                <a:cs typeface="Calibri"/>
              </a:rPr>
              <a:t> </a:t>
            </a:r>
            <a:r>
              <a:rPr sz="762" b="1" spc="2" dirty="0">
                <a:solidFill>
                  <a:srgbClr val="FFFFFF"/>
                </a:solidFill>
                <a:latin typeface="Calibri"/>
                <a:cs typeface="Calibri"/>
              </a:rPr>
              <a:t>PassivHaus</a:t>
            </a:r>
            <a:r>
              <a:rPr sz="762" b="1" spc="23" dirty="0">
                <a:solidFill>
                  <a:srgbClr val="FFFFFF"/>
                </a:solidFill>
                <a:latin typeface="Calibri"/>
                <a:cs typeface="Calibri"/>
              </a:rPr>
              <a:t> </a:t>
            </a:r>
            <a:r>
              <a:rPr sz="762" b="1" spc="6" dirty="0">
                <a:solidFill>
                  <a:srgbClr val="FFFFFF"/>
                </a:solidFill>
                <a:latin typeface="Calibri"/>
                <a:cs typeface="Calibri"/>
              </a:rPr>
              <a:t>–</a:t>
            </a:r>
            <a:r>
              <a:rPr sz="762" b="1" spc="11" dirty="0">
                <a:solidFill>
                  <a:srgbClr val="FFFFFF"/>
                </a:solidFill>
                <a:latin typeface="Calibri"/>
                <a:cs typeface="Calibri"/>
              </a:rPr>
              <a:t> </a:t>
            </a:r>
            <a:r>
              <a:rPr sz="762" b="1" spc="4" dirty="0">
                <a:solidFill>
                  <a:srgbClr val="FFFFFF"/>
                </a:solidFill>
                <a:latin typeface="Calibri"/>
                <a:cs typeface="Calibri"/>
              </a:rPr>
              <a:t>Conception</a:t>
            </a:r>
            <a:r>
              <a:rPr sz="762" b="1" spc="-38" dirty="0">
                <a:solidFill>
                  <a:srgbClr val="FFFFFF"/>
                </a:solidFill>
                <a:latin typeface="Calibri"/>
                <a:cs typeface="Calibri"/>
              </a:rPr>
              <a:t> </a:t>
            </a:r>
            <a:r>
              <a:rPr sz="762" b="1" spc="6" dirty="0">
                <a:solidFill>
                  <a:srgbClr val="FFFFFF"/>
                </a:solidFill>
                <a:latin typeface="Calibri"/>
                <a:cs typeface="Calibri"/>
              </a:rPr>
              <a:t>BIM </a:t>
            </a:r>
            <a:r>
              <a:rPr sz="762" b="1" spc="-168" dirty="0">
                <a:solidFill>
                  <a:srgbClr val="FFFFFF"/>
                </a:solidFill>
                <a:latin typeface="Calibri"/>
                <a:cs typeface="Calibri"/>
              </a:rPr>
              <a:t> </a:t>
            </a:r>
            <a:r>
              <a:rPr sz="762" b="1" spc="4" dirty="0">
                <a:solidFill>
                  <a:srgbClr val="FFFFFF"/>
                </a:solidFill>
                <a:latin typeface="Calibri"/>
                <a:cs typeface="Calibri"/>
              </a:rPr>
              <a:t>Architecte</a:t>
            </a:r>
            <a:r>
              <a:rPr sz="762" b="1" spc="-42" dirty="0">
                <a:solidFill>
                  <a:srgbClr val="FFFFFF"/>
                </a:solidFill>
                <a:latin typeface="Calibri"/>
                <a:cs typeface="Calibri"/>
              </a:rPr>
              <a:t> </a:t>
            </a:r>
            <a:r>
              <a:rPr sz="762" b="1" spc="4" dirty="0">
                <a:solidFill>
                  <a:srgbClr val="FFFFFF"/>
                </a:solidFill>
                <a:latin typeface="Calibri"/>
                <a:cs typeface="Calibri"/>
              </a:rPr>
              <a:t>Mandataire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4" dirty="0">
                <a:solidFill>
                  <a:srgbClr val="FFFFFF"/>
                </a:solidFill>
                <a:latin typeface="Calibri"/>
                <a:cs typeface="Calibri"/>
              </a:rPr>
              <a:t>Chomette-Lupi</a:t>
            </a:r>
            <a:r>
              <a:rPr sz="762" b="1" spc="-38" dirty="0">
                <a:solidFill>
                  <a:srgbClr val="FFFFFF"/>
                </a:solidFill>
                <a:latin typeface="Calibri"/>
                <a:cs typeface="Calibri"/>
              </a:rPr>
              <a:t> </a:t>
            </a:r>
            <a:r>
              <a:rPr sz="762" b="1" spc="2" dirty="0">
                <a:solidFill>
                  <a:srgbClr val="FFFFFF"/>
                </a:solidFill>
                <a:latin typeface="Calibri"/>
                <a:cs typeface="Calibri"/>
              </a:rPr>
              <a:t>et</a:t>
            </a:r>
            <a:r>
              <a:rPr sz="762" b="1" dirty="0">
                <a:solidFill>
                  <a:srgbClr val="FFFFFF"/>
                </a:solidFill>
                <a:latin typeface="Calibri"/>
                <a:cs typeface="Calibri"/>
              </a:rPr>
              <a:t> </a:t>
            </a:r>
            <a:r>
              <a:rPr sz="762" b="1" spc="2" dirty="0">
                <a:solidFill>
                  <a:srgbClr val="FFFFFF"/>
                </a:solidFill>
                <a:latin typeface="Calibri"/>
                <a:cs typeface="Calibri"/>
              </a:rPr>
              <a:t>Associés-Architectes</a:t>
            </a:r>
            <a:endParaRPr sz="762" dirty="0">
              <a:latin typeface="Calibri"/>
              <a:cs typeface="Calibri"/>
            </a:endParaRPr>
          </a:p>
          <a:p>
            <a:pPr marL="4839">
              <a:spcBef>
                <a:spcPts val="4"/>
              </a:spcBef>
            </a:pPr>
            <a:r>
              <a:rPr sz="762" b="1" spc="6" dirty="0">
                <a:solidFill>
                  <a:srgbClr val="FFFFFF"/>
                </a:solidFill>
                <a:latin typeface="Calibri"/>
                <a:cs typeface="Calibri"/>
              </a:rPr>
              <a:t>Ar</a:t>
            </a:r>
            <a:r>
              <a:rPr sz="762" b="1" spc="4" dirty="0">
                <a:solidFill>
                  <a:srgbClr val="FFFFFF"/>
                </a:solidFill>
                <a:latin typeface="Calibri"/>
                <a:cs typeface="Calibri"/>
              </a:rPr>
              <a:t>ch</a:t>
            </a:r>
            <a:r>
              <a:rPr sz="762" b="1" spc="-2" dirty="0">
                <a:solidFill>
                  <a:srgbClr val="FFFFFF"/>
                </a:solidFill>
                <a:latin typeface="Calibri"/>
                <a:cs typeface="Calibri"/>
              </a:rPr>
              <a:t>i</a:t>
            </a:r>
            <a:r>
              <a:rPr sz="762" b="1" spc="4" dirty="0">
                <a:solidFill>
                  <a:srgbClr val="FFFFFF"/>
                </a:solidFill>
                <a:latin typeface="Calibri"/>
                <a:cs typeface="Calibri"/>
              </a:rPr>
              <a:t>tec</a:t>
            </a:r>
            <a:r>
              <a:rPr sz="762" b="1" spc="-4" dirty="0">
                <a:solidFill>
                  <a:srgbClr val="FFFFFF"/>
                </a:solidFill>
                <a:latin typeface="Calibri"/>
                <a:cs typeface="Calibri"/>
              </a:rPr>
              <a:t>t</a:t>
            </a:r>
            <a:r>
              <a:rPr sz="762" b="1" spc="6" dirty="0">
                <a:solidFill>
                  <a:srgbClr val="FFFFFF"/>
                </a:solidFill>
                <a:latin typeface="Calibri"/>
                <a:cs typeface="Calibri"/>
              </a:rPr>
              <a:t>e</a:t>
            </a:r>
            <a:r>
              <a:rPr sz="762" b="1" spc="-42" dirty="0">
                <a:solidFill>
                  <a:srgbClr val="FFFFFF"/>
                </a:solidFill>
                <a:latin typeface="Calibri"/>
                <a:cs typeface="Calibri"/>
              </a:rPr>
              <a:t> </a:t>
            </a:r>
            <a:r>
              <a:rPr sz="762" b="1" dirty="0">
                <a:solidFill>
                  <a:srgbClr val="FFFFFF"/>
                </a:solidFill>
                <a:latin typeface="Calibri"/>
                <a:cs typeface="Calibri"/>
              </a:rPr>
              <a:t>asso</a:t>
            </a:r>
            <a:r>
              <a:rPr sz="762" b="1" spc="2" dirty="0">
                <a:solidFill>
                  <a:srgbClr val="FFFFFF"/>
                </a:solidFill>
                <a:latin typeface="Calibri"/>
                <a:cs typeface="Calibri"/>
              </a:rPr>
              <a:t>ci</a:t>
            </a:r>
            <a:r>
              <a:rPr sz="762" b="1" spc="6" dirty="0">
                <a:solidFill>
                  <a:srgbClr val="FFFFFF"/>
                </a:solidFill>
                <a:latin typeface="Calibri"/>
                <a:cs typeface="Calibri"/>
              </a:rPr>
              <a:t>é</a:t>
            </a:r>
            <a:r>
              <a:rPr sz="762" b="1" spc="4" dirty="0">
                <a:solidFill>
                  <a:srgbClr val="FFFFFF"/>
                </a:solidFill>
                <a:latin typeface="Calibri"/>
                <a:cs typeface="Calibri"/>
              </a:rPr>
              <a:t>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6" dirty="0">
                <a:solidFill>
                  <a:srgbClr val="FFFFFF"/>
                </a:solidFill>
                <a:latin typeface="Calibri"/>
                <a:cs typeface="Calibri"/>
              </a:rPr>
              <a:t>Ate</a:t>
            </a:r>
            <a:r>
              <a:rPr sz="762" b="1" spc="-2" dirty="0">
                <a:solidFill>
                  <a:srgbClr val="FFFFFF"/>
                </a:solidFill>
                <a:latin typeface="Calibri"/>
                <a:cs typeface="Calibri"/>
              </a:rPr>
              <a:t>l</a:t>
            </a:r>
            <a:r>
              <a:rPr sz="762" b="1" spc="2" dirty="0">
                <a:solidFill>
                  <a:srgbClr val="FFFFFF"/>
                </a:solidFill>
                <a:latin typeface="Calibri"/>
                <a:cs typeface="Calibri"/>
              </a:rPr>
              <a:t>ie</a:t>
            </a:r>
            <a:r>
              <a:rPr sz="762" b="1" spc="4" dirty="0">
                <a:solidFill>
                  <a:srgbClr val="FFFFFF"/>
                </a:solidFill>
                <a:latin typeface="Calibri"/>
                <a:cs typeface="Calibri"/>
              </a:rPr>
              <a:t>r</a:t>
            </a:r>
            <a:r>
              <a:rPr sz="762" b="1" spc="-17" dirty="0">
                <a:solidFill>
                  <a:srgbClr val="FFFFFF"/>
                </a:solidFill>
                <a:latin typeface="Calibri"/>
                <a:cs typeface="Calibri"/>
              </a:rPr>
              <a:t> </a:t>
            </a:r>
            <a:r>
              <a:rPr sz="762" b="1" spc="2" dirty="0">
                <a:solidFill>
                  <a:srgbClr val="FFFFFF"/>
                </a:solidFill>
                <a:latin typeface="Calibri"/>
                <a:cs typeface="Calibri"/>
              </a:rPr>
              <a:t>Lo</a:t>
            </a:r>
            <a:r>
              <a:rPr sz="762" b="1" spc="4" dirty="0">
                <a:solidFill>
                  <a:srgbClr val="FFFFFF"/>
                </a:solidFill>
                <a:latin typeface="Calibri"/>
                <a:cs typeface="Calibri"/>
              </a:rPr>
              <a:t>yer</a:t>
            </a:r>
            <a:endParaRPr sz="762" dirty="0">
              <a:latin typeface="Calibri"/>
              <a:cs typeface="Calibri"/>
            </a:endParaRPr>
          </a:p>
        </p:txBody>
      </p:sp>
      <p:pic>
        <p:nvPicPr>
          <p:cNvPr id="11" name="object 3">
            <a:extLst>
              <a:ext uri="{FF2B5EF4-FFF2-40B4-BE49-F238E27FC236}">
                <a16:creationId xmlns:a16="http://schemas.microsoft.com/office/drawing/2014/main" id="{E02928A7-CAE0-408E-ACA9-9BE8352DE95A}"/>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2" name="Titre 1">
            <a:extLst>
              <a:ext uri="{FF2B5EF4-FFF2-40B4-BE49-F238E27FC236}">
                <a16:creationId xmlns:a16="http://schemas.microsoft.com/office/drawing/2014/main" id="{CC8A1D06-41C4-400C-9131-70BAFF053464}"/>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343323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p:cNvPicPr/>
          <p:nvPr/>
        </p:nvPicPr>
        <p:blipFill>
          <a:blip r:embed="rId2" cstate="screen">
            <a:extLst>
              <a:ext uri="{28A0092B-C50C-407E-A947-70E740481C1C}">
                <a14:useLocalDpi xmlns:a14="http://schemas.microsoft.com/office/drawing/2010/main"/>
              </a:ext>
            </a:extLst>
          </a:blip>
          <a:stretch>
            <a:fillRect/>
          </a:stretch>
        </p:blipFill>
        <p:spPr>
          <a:xfrm>
            <a:off x="635268" y="1196541"/>
            <a:ext cx="3928342" cy="5555444"/>
          </a:xfrm>
          <a:prstGeom prst="rect">
            <a:avLst/>
          </a:prstGeom>
        </p:spPr>
      </p:pic>
      <p:pic>
        <p:nvPicPr>
          <p:cNvPr id="7" name="object 7"/>
          <p:cNvPicPr/>
          <p:nvPr/>
        </p:nvPicPr>
        <p:blipFill>
          <a:blip r:embed="rId3" cstate="screen">
            <a:extLst>
              <a:ext uri="{28A0092B-C50C-407E-A947-70E740481C1C}">
                <a14:useLocalDpi xmlns:a14="http://schemas.microsoft.com/office/drawing/2010/main"/>
              </a:ext>
            </a:extLst>
          </a:blip>
          <a:stretch>
            <a:fillRect/>
          </a:stretch>
        </p:blipFill>
        <p:spPr>
          <a:xfrm>
            <a:off x="4646311" y="1196541"/>
            <a:ext cx="3928341" cy="5555452"/>
          </a:xfrm>
          <a:prstGeom prst="rect">
            <a:avLst/>
          </a:prstGeom>
        </p:spPr>
      </p:pic>
      <p:sp>
        <p:nvSpPr>
          <p:cNvPr id="8" name="object 8"/>
          <p:cNvSpPr txBox="1"/>
          <p:nvPr/>
        </p:nvSpPr>
        <p:spPr>
          <a:xfrm>
            <a:off x="1139371" y="1016571"/>
            <a:ext cx="1336282" cy="145565"/>
          </a:xfrm>
          <a:prstGeom prst="rect">
            <a:avLst/>
          </a:prstGeom>
        </p:spPr>
        <p:txBody>
          <a:bodyPr vert="horz" wrap="square" lIns="0" tIns="4838" rIns="0" bIns="0" rtlCol="0">
            <a:spAutoFit/>
          </a:bodyPr>
          <a:lstStyle/>
          <a:p>
            <a:pPr marL="4839">
              <a:spcBef>
                <a:spcPts val="38"/>
              </a:spcBef>
              <a:tabLst>
                <a:tab pos="794756" algn="l"/>
              </a:tabLst>
            </a:pPr>
            <a:r>
              <a:rPr sz="914" b="1" u="heavy" dirty="0">
                <a:solidFill>
                  <a:srgbClr val="7B7D4C"/>
                </a:solidFill>
                <a:uFill>
                  <a:solidFill>
                    <a:srgbClr val="7B7D4C"/>
                  </a:solidFill>
                </a:uFill>
                <a:latin typeface="Century Gothic"/>
                <a:cs typeface="Century Gothic"/>
              </a:rPr>
              <a:t> 	Avril</a:t>
            </a:r>
            <a:r>
              <a:rPr sz="914" b="1" u="heavy" spc="-32" dirty="0">
                <a:solidFill>
                  <a:srgbClr val="7B7D4C"/>
                </a:solidFill>
                <a:uFill>
                  <a:solidFill>
                    <a:srgbClr val="7B7D4C"/>
                  </a:solidFill>
                </a:uFill>
                <a:latin typeface="Century Gothic"/>
                <a:cs typeface="Century Gothic"/>
              </a:rPr>
              <a:t> </a:t>
            </a:r>
            <a:r>
              <a:rPr sz="914" b="1" u="heavy" spc="-2" dirty="0">
                <a:solidFill>
                  <a:srgbClr val="7B7D4C"/>
                </a:solidFill>
                <a:uFill>
                  <a:solidFill>
                    <a:srgbClr val="7B7D4C"/>
                  </a:solidFill>
                </a:uFill>
                <a:latin typeface="Century Gothic"/>
                <a:cs typeface="Century Gothic"/>
              </a:rPr>
              <a:t>2016</a:t>
            </a:r>
            <a:endParaRPr sz="914">
              <a:latin typeface="Century Gothic"/>
              <a:cs typeface="Century Gothic"/>
            </a:endParaRPr>
          </a:p>
        </p:txBody>
      </p:sp>
      <p:pic>
        <p:nvPicPr>
          <p:cNvPr id="14" name="Image 13">
            <a:extLst>
              <a:ext uri="{FF2B5EF4-FFF2-40B4-BE49-F238E27FC236}">
                <a16:creationId xmlns:a16="http://schemas.microsoft.com/office/drawing/2014/main" id="{0BF3B6C3-2689-4C60-ADF5-3E681A4672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5" name="object 2">
            <a:extLst>
              <a:ext uri="{FF2B5EF4-FFF2-40B4-BE49-F238E27FC236}">
                <a16:creationId xmlns:a16="http://schemas.microsoft.com/office/drawing/2014/main" id="{6C2A09E1-8F05-416B-BF6D-AFB147D88CC9}"/>
              </a:ext>
            </a:extLst>
          </p:cNvPr>
          <p:cNvSpPr txBox="1">
            <a:spLocks noGrp="1"/>
          </p:cNvSpPr>
          <p:nvPr>
            <p:ph type="title"/>
          </p:nvPr>
        </p:nvSpPr>
        <p:spPr>
          <a:xfrm>
            <a:off x="170474" y="750989"/>
            <a:ext cx="6825944" cy="157235"/>
          </a:xfrm>
          <a:prstGeom prst="rect">
            <a:avLst/>
          </a:prstGeom>
        </p:spPr>
        <p:txBody>
          <a:bodyPr vert="horz" wrap="square" lIns="0" tIns="4838" rIns="0" bIns="0" rtlCol="0" anchor="ctr">
            <a:spAutoFit/>
          </a:bodyPr>
          <a:lstStyle/>
          <a:p>
            <a:pPr marL="4839">
              <a:spcBef>
                <a:spcPts val="38"/>
              </a:spcBef>
            </a:pPr>
            <a:r>
              <a:rPr lang="fr-FR" sz="1100" b="1" dirty="0">
                <a:latin typeface="Arial" panose="020B0604020202020204" pitchFamily="34" charset="0"/>
                <a:cs typeface="Arial" panose="020B0604020202020204" pitchFamily="34" charset="0"/>
              </a:rPr>
              <a:t>LE CONCOURS D’ARCHITECTURE</a:t>
            </a:r>
            <a:endParaRPr sz="1100" b="1" spc="-2" dirty="0">
              <a:latin typeface="Arial" panose="020B0604020202020204" pitchFamily="34" charset="0"/>
              <a:cs typeface="Arial" panose="020B0604020202020204" pitchFamily="34" charset="0"/>
            </a:endParaRPr>
          </a:p>
        </p:txBody>
      </p:sp>
      <p:pic>
        <p:nvPicPr>
          <p:cNvPr id="9" name="object 3">
            <a:extLst>
              <a:ext uri="{FF2B5EF4-FFF2-40B4-BE49-F238E27FC236}">
                <a16:creationId xmlns:a16="http://schemas.microsoft.com/office/drawing/2014/main" id="{A325F33C-0249-47BF-9003-58533850348A}"/>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0" name="Titre 1">
            <a:extLst>
              <a:ext uri="{FF2B5EF4-FFF2-40B4-BE49-F238E27FC236}">
                <a16:creationId xmlns:a16="http://schemas.microsoft.com/office/drawing/2014/main" id="{FD1F635E-4584-4504-84B8-B74504A82B62}"/>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139371" y="794183"/>
            <a:ext cx="1326606" cy="145565"/>
          </a:xfrm>
          <a:prstGeom prst="rect">
            <a:avLst/>
          </a:prstGeom>
        </p:spPr>
        <p:txBody>
          <a:bodyPr vert="horz" wrap="square" lIns="0" tIns="4838" rIns="0" bIns="0" rtlCol="0">
            <a:spAutoFit/>
          </a:bodyPr>
          <a:lstStyle/>
          <a:p>
            <a:pPr marL="4839">
              <a:spcBef>
                <a:spcPts val="38"/>
              </a:spcBef>
              <a:tabLst>
                <a:tab pos="785079" algn="l"/>
              </a:tabLst>
            </a:pPr>
            <a:r>
              <a:rPr sz="914" b="1" u="heavy" dirty="0">
                <a:solidFill>
                  <a:srgbClr val="7B7D4C"/>
                </a:solidFill>
                <a:uFill>
                  <a:solidFill>
                    <a:srgbClr val="7B7D4C"/>
                  </a:solidFill>
                </a:uFill>
                <a:latin typeface="Century Gothic"/>
                <a:cs typeface="Century Gothic"/>
              </a:rPr>
              <a:t> 	Avril</a:t>
            </a:r>
            <a:r>
              <a:rPr sz="914" b="1" u="heavy" spc="-32" dirty="0">
                <a:solidFill>
                  <a:srgbClr val="7B7D4C"/>
                </a:solidFill>
                <a:uFill>
                  <a:solidFill>
                    <a:srgbClr val="7B7D4C"/>
                  </a:solidFill>
                </a:uFill>
                <a:latin typeface="Century Gothic"/>
                <a:cs typeface="Century Gothic"/>
              </a:rPr>
              <a:t> </a:t>
            </a:r>
            <a:r>
              <a:rPr sz="914" b="1" u="heavy" spc="-2" dirty="0">
                <a:solidFill>
                  <a:srgbClr val="7B7D4C"/>
                </a:solidFill>
                <a:uFill>
                  <a:solidFill>
                    <a:srgbClr val="7B7D4C"/>
                  </a:solidFill>
                </a:uFill>
                <a:latin typeface="Century Gothic"/>
                <a:cs typeface="Century Gothic"/>
              </a:rPr>
              <a:t>2016</a:t>
            </a:r>
            <a:endParaRPr sz="914">
              <a:latin typeface="Century Gothic"/>
              <a:cs typeface="Century Gothic"/>
            </a:endParaRPr>
          </a:p>
        </p:txBody>
      </p:sp>
      <p:pic>
        <p:nvPicPr>
          <p:cNvPr id="7" name="object 7"/>
          <p:cNvPicPr/>
          <p:nvPr/>
        </p:nvPicPr>
        <p:blipFill>
          <a:blip r:embed="rId2" cstate="screen">
            <a:extLst>
              <a:ext uri="{28A0092B-C50C-407E-A947-70E740481C1C}">
                <a14:useLocalDpi xmlns:a14="http://schemas.microsoft.com/office/drawing/2010/main"/>
              </a:ext>
            </a:extLst>
          </a:blip>
          <a:stretch>
            <a:fillRect/>
          </a:stretch>
        </p:blipFill>
        <p:spPr>
          <a:xfrm>
            <a:off x="426935" y="991268"/>
            <a:ext cx="4003123" cy="5661201"/>
          </a:xfrm>
          <a:prstGeom prst="rect">
            <a:avLst/>
          </a:prstGeom>
        </p:spPr>
      </p:pic>
      <p:pic>
        <p:nvPicPr>
          <p:cNvPr id="8" name="object 8"/>
          <p:cNvPicPr/>
          <p:nvPr/>
        </p:nvPicPr>
        <p:blipFill>
          <a:blip r:embed="rId3" cstate="screen">
            <a:extLst>
              <a:ext uri="{28A0092B-C50C-407E-A947-70E740481C1C}">
                <a14:useLocalDpi xmlns:a14="http://schemas.microsoft.com/office/drawing/2010/main"/>
              </a:ext>
            </a:extLst>
          </a:blip>
          <a:stretch>
            <a:fillRect/>
          </a:stretch>
        </p:blipFill>
        <p:spPr>
          <a:xfrm>
            <a:off x="4572000" y="991267"/>
            <a:ext cx="4080234" cy="5770259"/>
          </a:xfrm>
          <a:prstGeom prst="rect">
            <a:avLst/>
          </a:prstGeom>
        </p:spPr>
      </p:pic>
      <p:pic>
        <p:nvPicPr>
          <p:cNvPr id="13" name="Image 12">
            <a:extLst>
              <a:ext uri="{FF2B5EF4-FFF2-40B4-BE49-F238E27FC236}">
                <a16:creationId xmlns:a16="http://schemas.microsoft.com/office/drawing/2014/main" id="{2EAC317C-6412-441F-BE0E-12E55FE4C5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5" name="object 2">
            <a:extLst>
              <a:ext uri="{FF2B5EF4-FFF2-40B4-BE49-F238E27FC236}">
                <a16:creationId xmlns:a16="http://schemas.microsoft.com/office/drawing/2014/main" id="{FB74C503-2004-4F51-9621-D690FCC7F81B}"/>
              </a:ext>
            </a:extLst>
          </p:cNvPr>
          <p:cNvSpPr txBox="1">
            <a:spLocks noGrp="1"/>
          </p:cNvSpPr>
          <p:nvPr>
            <p:ph type="title"/>
          </p:nvPr>
        </p:nvSpPr>
        <p:spPr>
          <a:xfrm>
            <a:off x="170474" y="602629"/>
            <a:ext cx="6825944" cy="157235"/>
          </a:xfrm>
          <a:prstGeom prst="rect">
            <a:avLst/>
          </a:prstGeom>
        </p:spPr>
        <p:txBody>
          <a:bodyPr vert="horz" wrap="square" lIns="0" tIns="4838" rIns="0" bIns="0" rtlCol="0" anchor="ctr">
            <a:spAutoFit/>
          </a:bodyPr>
          <a:lstStyle/>
          <a:p>
            <a:pPr marL="4839">
              <a:spcBef>
                <a:spcPts val="38"/>
              </a:spcBef>
            </a:pPr>
            <a:r>
              <a:rPr lang="fr-FR" sz="1100" b="1" dirty="0">
                <a:latin typeface="Arial" panose="020B0604020202020204" pitchFamily="34" charset="0"/>
                <a:cs typeface="Arial" panose="020B0604020202020204" pitchFamily="34" charset="0"/>
              </a:rPr>
              <a:t>LE CONCOURS D’ARCHITECTURE</a:t>
            </a:r>
            <a:endParaRPr sz="1100" b="1" spc="-2" dirty="0">
              <a:latin typeface="Arial" panose="020B0604020202020204" pitchFamily="34" charset="0"/>
              <a:cs typeface="Arial" panose="020B0604020202020204" pitchFamily="34" charset="0"/>
            </a:endParaRPr>
          </a:p>
        </p:txBody>
      </p:sp>
      <p:pic>
        <p:nvPicPr>
          <p:cNvPr id="9" name="object 3">
            <a:extLst>
              <a:ext uri="{FF2B5EF4-FFF2-40B4-BE49-F238E27FC236}">
                <a16:creationId xmlns:a16="http://schemas.microsoft.com/office/drawing/2014/main" id="{8260B42B-089C-4C92-9037-48E8FCAA37B9}"/>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0" name="Titre 1">
            <a:extLst>
              <a:ext uri="{FF2B5EF4-FFF2-40B4-BE49-F238E27FC236}">
                <a16:creationId xmlns:a16="http://schemas.microsoft.com/office/drawing/2014/main" id="{2CFE7EEB-807E-4AAB-A22B-13DA0CEEBF2F}"/>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139372" y="864524"/>
            <a:ext cx="1327573" cy="145565"/>
          </a:xfrm>
          <a:prstGeom prst="rect">
            <a:avLst/>
          </a:prstGeom>
        </p:spPr>
        <p:txBody>
          <a:bodyPr vert="horz" wrap="square" lIns="0" tIns="4838" rIns="0" bIns="0" rtlCol="0">
            <a:spAutoFit/>
          </a:bodyPr>
          <a:lstStyle/>
          <a:p>
            <a:pPr marL="4839">
              <a:spcBef>
                <a:spcPts val="38"/>
              </a:spcBef>
              <a:tabLst>
                <a:tab pos="785805" algn="l"/>
              </a:tabLst>
            </a:pPr>
            <a:r>
              <a:rPr sz="914" b="1" u="heavy" dirty="0">
                <a:solidFill>
                  <a:srgbClr val="7B7D4C"/>
                </a:solidFill>
                <a:uFill>
                  <a:solidFill>
                    <a:srgbClr val="7B7D4C"/>
                  </a:solidFill>
                </a:uFill>
                <a:latin typeface="Century Gothic"/>
                <a:cs typeface="Century Gothic"/>
              </a:rPr>
              <a:t> 	Avril</a:t>
            </a:r>
            <a:r>
              <a:rPr sz="914" b="1" u="heavy" spc="-32" dirty="0">
                <a:solidFill>
                  <a:srgbClr val="7B7D4C"/>
                </a:solidFill>
                <a:uFill>
                  <a:solidFill>
                    <a:srgbClr val="7B7D4C"/>
                  </a:solidFill>
                </a:uFill>
                <a:latin typeface="Century Gothic"/>
                <a:cs typeface="Century Gothic"/>
              </a:rPr>
              <a:t> </a:t>
            </a:r>
            <a:r>
              <a:rPr sz="914" b="1" u="heavy" spc="-2" dirty="0">
                <a:solidFill>
                  <a:srgbClr val="7B7D4C"/>
                </a:solidFill>
                <a:uFill>
                  <a:solidFill>
                    <a:srgbClr val="7B7D4C"/>
                  </a:solidFill>
                </a:uFill>
                <a:latin typeface="Century Gothic"/>
                <a:cs typeface="Century Gothic"/>
              </a:rPr>
              <a:t>2016</a:t>
            </a:r>
            <a:endParaRPr sz="914">
              <a:latin typeface="Century Gothic"/>
              <a:cs typeface="Century Gothic"/>
            </a:endParaRPr>
          </a:p>
        </p:txBody>
      </p:sp>
      <p:grpSp>
        <p:nvGrpSpPr>
          <p:cNvPr id="7" name="object 7"/>
          <p:cNvGrpSpPr/>
          <p:nvPr/>
        </p:nvGrpSpPr>
        <p:grpSpPr>
          <a:xfrm>
            <a:off x="553496" y="1010089"/>
            <a:ext cx="8037007" cy="5764002"/>
            <a:chOff x="188582" y="1703945"/>
            <a:chExt cx="17811380" cy="12774015"/>
          </a:xfrm>
        </p:grpSpPr>
        <p:pic>
          <p:nvPicPr>
            <p:cNvPr id="8" name="object 8"/>
            <p:cNvPicPr/>
            <p:nvPr/>
          </p:nvPicPr>
          <p:blipFill>
            <a:blip r:embed="rId2" cstate="screen">
              <a:extLst>
                <a:ext uri="{28A0092B-C50C-407E-A947-70E740481C1C}">
                  <a14:useLocalDpi xmlns:a14="http://schemas.microsoft.com/office/drawing/2010/main"/>
                </a:ext>
              </a:extLst>
            </a:blip>
            <a:stretch>
              <a:fillRect/>
            </a:stretch>
          </p:blipFill>
          <p:spPr>
            <a:xfrm>
              <a:off x="188582" y="1703945"/>
              <a:ext cx="9032706" cy="12774015"/>
            </a:xfrm>
            <a:prstGeom prst="rect">
              <a:avLst/>
            </a:prstGeom>
          </p:spPr>
        </p:pic>
        <p:pic>
          <p:nvPicPr>
            <p:cNvPr id="9" name="object 9"/>
            <p:cNvPicPr/>
            <p:nvPr/>
          </p:nvPicPr>
          <p:blipFill>
            <a:blip r:embed="rId3" cstate="screen">
              <a:extLst>
                <a:ext uri="{28A0092B-C50C-407E-A947-70E740481C1C}">
                  <a14:useLocalDpi xmlns:a14="http://schemas.microsoft.com/office/drawing/2010/main"/>
                </a:ext>
              </a:extLst>
            </a:blip>
            <a:stretch>
              <a:fillRect/>
            </a:stretch>
          </p:blipFill>
          <p:spPr>
            <a:xfrm>
              <a:off x="9221288" y="1823705"/>
              <a:ext cx="8778674" cy="12414820"/>
            </a:xfrm>
            <a:prstGeom prst="rect">
              <a:avLst/>
            </a:prstGeom>
          </p:spPr>
        </p:pic>
      </p:grpSp>
      <p:pic>
        <p:nvPicPr>
          <p:cNvPr id="14" name="Image 13">
            <a:extLst>
              <a:ext uri="{FF2B5EF4-FFF2-40B4-BE49-F238E27FC236}">
                <a16:creationId xmlns:a16="http://schemas.microsoft.com/office/drawing/2014/main" id="{588211D1-9650-40E6-8D73-C628D29F7A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6" name="object 2">
            <a:extLst>
              <a:ext uri="{FF2B5EF4-FFF2-40B4-BE49-F238E27FC236}">
                <a16:creationId xmlns:a16="http://schemas.microsoft.com/office/drawing/2014/main" id="{A0D2119B-5D01-4093-BE2B-5BBECC2DFD2C}"/>
              </a:ext>
            </a:extLst>
          </p:cNvPr>
          <p:cNvSpPr txBox="1">
            <a:spLocks noGrp="1"/>
          </p:cNvSpPr>
          <p:nvPr>
            <p:ph type="title"/>
          </p:nvPr>
        </p:nvSpPr>
        <p:spPr>
          <a:xfrm>
            <a:off x="170474" y="602629"/>
            <a:ext cx="6825944" cy="157235"/>
          </a:xfrm>
          <a:prstGeom prst="rect">
            <a:avLst/>
          </a:prstGeom>
        </p:spPr>
        <p:txBody>
          <a:bodyPr vert="horz" wrap="square" lIns="0" tIns="4838" rIns="0" bIns="0" rtlCol="0" anchor="ctr">
            <a:spAutoFit/>
          </a:bodyPr>
          <a:lstStyle/>
          <a:p>
            <a:pPr marL="4839">
              <a:spcBef>
                <a:spcPts val="38"/>
              </a:spcBef>
            </a:pPr>
            <a:r>
              <a:rPr lang="fr-FR" sz="1100" b="1" dirty="0">
                <a:latin typeface="Arial" panose="020B0604020202020204" pitchFamily="34" charset="0"/>
                <a:cs typeface="Arial" panose="020B0604020202020204" pitchFamily="34" charset="0"/>
              </a:rPr>
              <a:t>LE CONCOURS D’ARCHITECTURE</a:t>
            </a:r>
            <a:endParaRPr sz="1100" b="1" spc="-2" dirty="0">
              <a:latin typeface="Arial" panose="020B0604020202020204" pitchFamily="34" charset="0"/>
              <a:cs typeface="Arial" panose="020B0604020202020204" pitchFamily="34" charset="0"/>
            </a:endParaRPr>
          </a:p>
        </p:txBody>
      </p:sp>
      <p:pic>
        <p:nvPicPr>
          <p:cNvPr id="10" name="object 3">
            <a:extLst>
              <a:ext uri="{FF2B5EF4-FFF2-40B4-BE49-F238E27FC236}">
                <a16:creationId xmlns:a16="http://schemas.microsoft.com/office/drawing/2014/main" id="{00093D79-1A00-4695-A31F-895E29D6782D}"/>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1" name="Titre 1">
            <a:extLst>
              <a:ext uri="{FF2B5EF4-FFF2-40B4-BE49-F238E27FC236}">
                <a16:creationId xmlns:a16="http://schemas.microsoft.com/office/drawing/2014/main" id="{3D42FB11-5E95-40F4-AA56-31ED888BC9E0}"/>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222194" y="768991"/>
            <a:ext cx="3653816" cy="461665"/>
          </a:xfrm>
          <a:prstGeom prst="rect">
            <a:avLst/>
          </a:prstGeom>
          <a:noFill/>
        </p:spPr>
        <p:txBody>
          <a:bodyPr wrap="square" rtlCol="0">
            <a:spAutoFit/>
          </a:bodyPr>
          <a:lstStyle/>
          <a:p>
            <a:r>
              <a:rPr lang="fr-FR" sz="2400" dirty="0"/>
              <a:t>_Abriter</a:t>
            </a:r>
          </a:p>
        </p:txBody>
      </p:sp>
      <p:pic>
        <p:nvPicPr>
          <p:cNvPr id="15" name="Picture 2" descr="U:\LIFFRE Lycée\LIF_CHANTIER\LIF_GALET BRETON ET GALET LIF\IMG_066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9679" y="4381904"/>
            <a:ext cx="3301461" cy="247609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EFFF5F3A-EED9-4BDD-9FB3-6AF7E3C8B90E}"/>
              </a:ext>
            </a:extLst>
          </p:cNvPr>
          <p:cNvSpPr txBox="1"/>
          <p:nvPr/>
        </p:nvSpPr>
        <p:spPr>
          <a:xfrm>
            <a:off x="222194" y="1304909"/>
            <a:ext cx="3301461" cy="3231654"/>
          </a:xfrm>
          <a:prstGeom prst="rect">
            <a:avLst/>
          </a:prstGeom>
          <a:noFill/>
        </p:spPr>
        <p:txBody>
          <a:bodyPr wrap="square" rtlCol="0">
            <a:spAutoFit/>
          </a:bodyPr>
          <a:lstStyle/>
          <a:p>
            <a:r>
              <a:rPr lang="fr-FR" sz="1200" b="1" dirty="0"/>
              <a:t>Situé au centre de la composition du nouveau campus, la salle de représentation et d’exposition accueille lycéens, enseignants, artistes, conférenciers ou citoyens dans un lieu ancré dans le paysage, avec une forte valeur environnementale et un confort thermique et acoustique optimal.</a:t>
            </a:r>
          </a:p>
          <a:p>
            <a:endParaRPr lang="fr-FR" sz="1200" dirty="0"/>
          </a:p>
          <a:p>
            <a:r>
              <a:rPr lang="fr-FR" sz="1200" dirty="0"/>
              <a:t>C’est au détour d’une ballade en front de mer que commence à se dessiner ce futur lieu de rencontre, d’échanges et de partages des connaissances</a:t>
            </a:r>
          </a:p>
          <a:p>
            <a:endParaRPr lang="fr-FR" sz="1200" dirty="0"/>
          </a:p>
          <a:p>
            <a:r>
              <a:rPr lang="fr-FR" sz="1200" dirty="0"/>
              <a:t>L’immense toiture se composent de plusieurs pentes, créant une onde fluide qui submerge le galet.</a:t>
            </a:r>
          </a:p>
          <a:p>
            <a:endParaRPr lang="fr-FR" sz="1200" dirty="0"/>
          </a:p>
        </p:txBody>
      </p:sp>
      <p:pic>
        <p:nvPicPr>
          <p:cNvPr id="4" name="Image 3">
            <a:extLst>
              <a:ext uri="{FF2B5EF4-FFF2-40B4-BE49-F238E27FC236}">
                <a16:creationId xmlns:a16="http://schemas.microsoft.com/office/drawing/2014/main" id="{35CD0AF9-5030-4E71-AA49-B8097E5B81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83495" y="832103"/>
            <a:ext cx="5260505" cy="5124197"/>
          </a:xfrm>
          <a:prstGeom prst="rect">
            <a:avLst/>
          </a:prstGeom>
        </p:spPr>
      </p:pic>
      <p:pic>
        <p:nvPicPr>
          <p:cNvPr id="4098" name="Picture 2" descr="S:\PUBLICATION\2020\FIMBACTE\LIFFRE - Galet\Visuels\Galet breto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266" y="4381905"/>
            <a:ext cx="3401874" cy="247609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a:extLst>
              <a:ext uri="{FF2B5EF4-FFF2-40B4-BE49-F238E27FC236}">
                <a16:creationId xmlns:a16="http://schemas.microsoft.com/office/drawing/2014/main" id="{A85A7E6C-9F7D-4E7D-AE4F-14DB2697E9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8" name="object 2">
            <a:extLst>
              <a:ext uri="{FF2B5EF4-FFF2-40B4-BE49-F238E27FC236}">
                <a16:creationId xmlns:a16="http://schemas.microsoft.com/office/drawing/2014/main" id="{26B0B926-95B3-4975-B9D1-927130F02666}"/>
              </a:ext>
            </a:extLst>
          </p:cNvPr>
          <p:cNvSpPr txBox="1">
            <a:spLocks noGrp="1"/>
          </p:cNvSpPr>
          <p:nvPr>
            <p:ph type="title"/>
          </p:nvPr>
        </p:nvSpPr>
        <p:spPr>
          <a:xfrm>
            <a:off x="222194" y="630147"/>
            <a:ext cx="6027302" cy="157235"/>
          </a:xfrm>
          <a:prstGeom prst="rect">
            <a:avLst/>
          </a:prstGeom>
        </p:spPr>
        <p:txBody>
          <a:bodyPr vert="horz" wrap="square" lIns="0" tIns="4838" rIns="0" bIns="0" rtlCol="0" anchor="ctr">
            <a:spAutoFit/>
          </a:bodyPr>
          <a:lstStyle/>
          <a:p>
            <a:pPr marL="4839">
              <a:spcBef>
                <a:spcPts val="38"/>
              </a:spcBef>
            </a:pPr>
            <a:r>
              <a:rPr lang="fr-FR" sz="1100" b="1" dirty="0">
                <a:latin typeface="Arial" panose="020B0604020202020204" pitchFamily="34" charset="0"/>
                <a:cs typeface="Arial" panose="020B0604020202020204" pitchFamily="34" charset="0"/>
              </a:rPr>
              <a:t>LES ETUDES COLLABORATIVES EN BIM, L’EXEMPLE DU GALET</a:t>
            </a:r>
            <a:endParaRPr sz="1100" b="1" spc="-2" dirty="0">
              <a:latin typeface="Arial" panose="020B0604020202020204" pitchFamily="34" charset="0"/>
              <a:cs typeface="Arial" panose="020B0604020202020204" pitchFamily="34" charset="0"/>
            </a:endParaRPr>
          </a:p>
        </p:txBody>
      </p:sp>
      <p:pic>
        <p:nvPicPr>
          <p:cNvPr id="12" name="object 3">
            <a:extLst>
              <a:ext uri="{FF2B5EF4-FFF2-40B4-BE49-F238E27FC236}">
                <a16:creationId xmlns:a16="http://schemas.microsoft.com/office/drawing/2014/main" id="{C7FDB728-D085-40C0-A55B-273461B04BD3}"/>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8398299" y="58036"/>
            <a:ext cx="675383" cy="645624"/>
          </a:xfrm>
          <a:prstGeom prst="rect">
            <a:avLst/>
          </a:prstGeom>
        </p:spPr>
      </p:pic>
      <p:sp>
        <p:nvSpPr>
          <p:cNvPr id="13" name="Titre 1">
            <a:extLst>
              <a:ext uri="{FF2B5EF4-FFF2-40B4-BE49-F238E27FC236}">
                <a16:creationId xmlns:a16="http://schemas.microsoft.com/office/drawing/2014/main" id="{1507FC3F-0417-4106-8841-270EE894581B}"/>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36938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S:\PUBLICATION\2020\FIMBACTE\LIFFRE - Galet\Visuels\preview4.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72447" y="4533146"/>
            <a:ext cx="3299790" cy="218009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S:\PUBLICATION\2020\FIMBACTE\LIFFRE - Galet\Visuels\preview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72446" y="1124123"/>
            <a:ext cx="7199108" cy="328985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PUBLICATION\2020\FIMBACTE\LIFFRE - Galet\Visuels\preview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81568" y="4528263"/>
            <a:ext cx="3789985" cy="2184980"/>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numéro de diapositive 6"/>
          <p:cNvSpPr>
            <a:spLocks noGrp="1"/>
          </p:cNvSpPr>
          <p:nvPr>
            <p:ph type="sldNum" sz="quarter" idx="12"/>
          </p:nvPr>
        </p:nvSpPr>
        <p:spPr>
          <a:xfrm>
            <a:off x="7086600" y="7046548"/>
            <a:ext cx="2057400" cy="365125"/>
          </a:xfrm>
        </p:spPr>
        <p:txBody>
          <a:bodyPr/>
          <a:lstStyle/>
          <a:p>
            <a:fld id="{1D2069EE-48EB-4835-B443-9D9ECFF21B09}" type="slidenum">
              <a:rPr lang="fr-FR" smtClean="0"/>
              <a:pPr/>
              <a:t>9</a:t>
            </a:fld>
            <a:endParaRPr lang="fr-FR" dirty="0"/>
          </a:p>
        </p:txBody>
      </p:sp>
      <p:pic>
        <p:nvPicPr>
          <p:cNvPr id="11" name="Image 10">
            <a:extLst>
              <a:ext uri="{FF2B5EF4-FFF2-40B4-BE49-F238E27FC236}">
                <a16:creationId xmlns:a16="http://schemas.microsoft.com/office/drawing/2014/main" id="{BF02B53A-4495-4994-B48E-1C54E85106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21119" y="18775"/>
            <a:ext cx="693055" cy="734692"/>
          </a:xfrm>
          <a:prstGeom prst="rect">
            <a:avLst/>
          </a:prstGeom>
        </p:spPr>
      </p:pic>
      <p:pic>
        <p:nvPicPr>
          <p:cNvPr id="12" name="Image 11">
            <a:extLst>
              <a:ext uri="{FF2B5EF4-FFF2-40B4-BE49-F238E27FC236}">
                <a16:creationId xmlns:a16="http://schemas.microsoft.com/office/drawing/2014/main" id="{940D3D97-B9A5-45DF-AD31-75387DAB8A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71104" y="21648"/>
            <a:ext cx="725008" cy="721014"/>
          </a:xfrm>
          <a:prstGeom prst="rect">
            <a:avLst/>
          </a:prstGeom>
        </p:spPr>
      </p:pic>
      <p:sp>
        <p:nvSpPr>
          <p:cNvPr id="16" name="object 2">
            <a:extLst>
              <a:ext uri="{FF2B5EF4-FFF2-40B4-BE49-F238E27FC236}">
                <a16:creationId xmlns:a16="http://schemas.microsoft.com/office/drawing/2014/main" id="{DD47B7F0-F777-446F-94DF-74C86DFD4402}"/>
              </a:ext>
            </a:extLst>
          </p:cNvPr>
          <p:cNvSpPr txBox="1">
            <a:spLocks noGrp="1"/>
          </p:cNvSpPr>
          <p:nvPr>
            <p:ph type="title"/>
          </p:nvPr>
        </p:nvSpPr>
        <p:spPr>
          <a:xfrm>
            <a:off x="162085" y="712200"/>
            <a:ext cx="6027302" cy="157235"/>
          </a:xfrm>
          <a:prstGeom prst="rect">
            <a:avLst/>
          </a:prstGeom>
        </p:spPr>
        <p:txBody>
          <a:bodyPr vert="horz" wrap="square" lIns="0" tIns="4838" rIns="0" bIns="0" rtlCol="0" anchor="ctr">
            <a:spAutoFit/>
          </a:bodyPr>
          <a:lstStyle/>
          <a:p>
            <a:pPr marL="4839">
              <a:spcBef>
                <a:spcPts val="38"/>
              </a:spcBef>
            </a:pPr>
            <a:r>
              <a:rPr lang="fr-FR" sz="1100" b="1" dirty="0">
                <a:latin typeface="Arial" panose="020B0604020202020204" pitchFamily="34" charset="0"/>
                <a:cs typeface="Arial" panose="020B0604020202020204" pitchFamily="34" charset="0"/>
              </a:rPr>
              <a:t>LES ETUDES COLLABORATIVES EN BIM, L’EXEMPLE DU GALET</a:t>
            </a:r>
            <a:endParaRPr sz="1100" b="1" spc="-2" dirty="0">
              <a:latin typeface="Arial" panose="020B0604020202020204" pitchFamily="34" charset="0"/>
              <a:cs typeface="Arial" panose="020B0604020202020204" pitchFamily="34" charset="0"/>
            </a:endParaRPr>
          </a:p>
        </p:txBody>
      </p:sp>
      <p:sp>
        <p:nvSpPr>
          <p:cNvPr id="14" name="object 9">
            <a:extLst>
              <a:ext uri="{FF2B5EF4-FFF2-40B4-BE49-F238E27FC236}">
                <a16:creationId xmlns:a16="http://schemas.microsoft.com/office/drawing/2014/main" id="{F763EFF7-9588-4665-89B2-A98DAFEE7269}"/>
              </a:ext>
            </a:extLst>
          </p:cNvPr>
          <p:cNvSpPr txBox="1"/>
          <p:nvPr/>
        </p:nvSpPr>
        <p:spPr>
          <a:xfrm>
            <a:off x="1031169" y="4021643"/>
            <a:ext cx="3017520" cy="358777"/>
          </a:xfrm>
          <a:prstGeom prst="rect">
            <a:avLst/>
          </a:prstGeom>
        </p:spPr>
        <p:txBody>
          <a:bodyPr vert="horz" wrap="square" lIns="0" tIns="4596" rIns="0" bIns="0" rtlCol="0">
            <a:spAutoFit/>
          </a:bodyPr>
          <a:lstStyle/>
          <a:p>
            <a:pPr marL="4839" marR="1935" indent="-242">
              <a:lnSpc>
                <a:spcPct val="101400"/>
              </a:lnSpc>
              <a:spcBef>
                <a:spcPts val="36"/>
              </a:spcBef>
            </a:pPr>
            <a:r>
              <a:rPr sz="762" b="1" spc="4" dirty="0">
                <a:solidFill>
                  <a:srgbClr val="FFFFFF"/>
                </a:solidFill>
                <a:latin typeface="Calibri"/>
                <a:cs typeface="Calibri"/>
              </a:rPr>
              <a:t>Lycée</a:t>
            </a:r>
            <a:r>
              <a:rPr sz="762" b="1" spc="-13" dirty="0">
                <a:solidFill>
                  <a:srgbClr val="FFFFFF"/>
                </a:solidFill>
                <a:latin typeface="Calibri"/>
                <a:cs typeface="Calibri"/>
              </a:rPr>
              <a:t> </a:t>
            </a:r>
            <a:r>
              <a:rPr sz="762" b="1" spc="6" dirty="0">
                <a:solidFill>
                  <a:srgbClr val="FFFFFF"/>
                </a:solidFill>
                <a:latin typeface="Calibri"/>
                <a:cs typeface="Calibri"/>
              </a:rPr>
              <a:t>Simone</a:t>
            </a:r>
            <a:r>
              <a:rPr sz="762" b="1" spc="-13" dirty="0">
                <a:solidFill>
                  <a:srgbClr val="FFFFFF"/>
                </a:solidFill>
                <a:latin typeface="Calibri"/>
                <a:cs typeface="Calibri"/>
              </a:rPr>
              <a:t> </a:t>
            </a:r>
            <a:r>
              <a:rPr sz="762" b="1" spc="2" dirty="0">
                <a:solidFill>
                  <a:srgbClr val="FFFFFF"/>
                </a:solidFill>
                <a:latin typeface="Calibri"/>
                <a:cs typeface="Calibri"/>
              </a:rPr>
              <a:t>Veil</a:t>
            </a:r>
            <a:r>
              <a:rPr sz="762" b="1" spc="-4" dirty="0">
                <a:solidFill>
                  <a:srgbClr val="FFFFFF"/>
                </a:solidFill>
                <a:latin typeface="Calibri"/>
                <a:cs typeface="Calibri"/>
              </a:rPr>
              <a:t> </a:t>
            </a:r>
            <a:r>
              <a:rPr sz="762" b="1" spc="2" dirty="0">
                <a:solidFill>
                  <a:srgbClr val="FFFFFF"/>
                </a:solidFill>
                <a:latin typeface="Calibri"/>
                <a:cs typeface="Calibri"/>
              </a:rPr>
              <a:t>–Région</a:t>
            </a:r>
            <a:r>
              <a:rPr sz="762" b="1" spc="-2" dirty="0">
                <a:solidFill>
                  <a:srgbClr val="FFFFFF"/>
                </a:solidFill>
                <a:latin typeface="Calibri"/>
                <a:cs typeface="Calibri"/>
              </a:rPr>
              <a:t> </a:t>
            </a:r>
            <a:r>
              <a:rPr sz="762" b="1" spc="4" dirty="0">
                <a:solidFill>
                  <a:srgbClr val="FFFFFF"/>
                </a:solidFill>
                <a:latin typeface="Calibri"/>
                <a:cs typeface="Calibri"/>
              </a:rPr>
              <a:t>Bretagne</a:t>
            </a:r>
            <a:r>
              <a:rPr sz="762" b="1" spc="-21" dirty="0">
                <a:solidFill>
                  <a:srgbClr val="FFFFFF"/>
                </a:solidFill>
                <a:latin typeface="Calibri"/>
                <a:cs typeface="Calibri"/>
              </a:rPr>
              <a:t> </a:t>
            </a:r>
            <a:r>
              <a:rPr sz="762" b="1" spc="6" dirty="0">
                <a:solidFill>
                  <a:srgbClr val="FFFFFF"/>
                </a:solidFill>
                <a:latin typeface="Calibri"/>
                <a:cs typeface="Calibri"/>
              </a:rPr>
              <a:t>–</a:t>
            </a:r>
            <a:r>
              <a:rPr sz="762" b="1" spc="13" dirty="0">
                <a:solidFill>
                  <a:srgbClr val="FFFFFF"/>
                </a:solidFill>
                <a:latin typeface="Calibri"/>
                <a:cs typeface="Calibri"/>
              </a:rPr>
              <a:t> </a:t>
            </a:r>
            <a:r>
              <a:rPr sz="762" b="1" spc="4" dirty="0">
                <a:solidFill>
                  <a:srgbClr val="FFFFFF"/>
                </a:solidFill>
                <a:latin typeface="Calibri"/>
                <a:cs typeface="Calibri"/>
              </a:rPr>
              <a:t>Lycée</a:t>
            </a:r>
            <a:r>
              <a:rPr sz="762" b="1" spc="-11" dirty="0">
                <a:solidFill>
                  <a:srgbClr val="FFFFFF"/>
                </a:solidFill>
                <a:latin typeface="Calibri"/>
                <a:cs typeface="Calibri"/>
              </a:rPr>
              <a:t> </a:t>
            </a:r>
            <a:r>
              <a:rPr sz="762" b="1" spc="2" dirty="0">
                <a:solidFill>
                  <a:srgbClr val="FFFFFF"/>
                </a:solidFill>
                <a:latin typeface="Calibri"/>
                <a:cs typeface="Calibri"/>
              </a:rPr>
              <a:t>PassivHaus</a:t>
            </a:r>
            <a:r>
              <a:rPr sz="762" b="1" spc="23" dirty="0">
                <a:solidFill>
                  <a:srgbClr val="FFFFFF"/>
                </a:solidFill>
                <a:latin typeface="Calibri"/>
                <a:cs typeface="Calibri"/>
              </a:rPr>
              <a:t> </a:t>
            </a:r>
            <a:r>
              <a:rPr sz="762" b="1" spc="6" dirty="0">
                <a:solidFill>
                  <a:srgbClr val="FFFFFF"/>
                </a:solidFill>
                <a:latin typeface="Calibri"/>
                <a:cs typeface="Calibri"/>
              </a:rPr>
              <a:t>–</a:t>
            </a:r>
            <a:r>
              <a:rPr sz="762" b="1" spc="11" dirty="0">
                <a:solidFill>
                  <a:srgbClr val="FFFFFF"/>
                </a:solidFill>
                <a:latin typeface="Calibri"/>
                <a:cs typeface="Calibri"/>
              </a:rPr>
              <a:t> </a:t>
            </a:r>
            <a:r>
              <a:rPr sz="762" b="1" spc="4" dirty="0">
                <a:solidFill>
                  <a:srgbClr val="FFFFFF"/>
                </a:solidFill>
                <a:latin typeface="Calibri"/>
                <a:cs typeface="Calibri"/>
              </a:rPr>
              <a:t>Conception</a:t>
            </a:r>
            <a:r>
              <a:rPr sz="762" b="1" spc="-38" dirty="0">
                <a:solidFill>
                  <a:srgbClr val="FFFFFF"/>
                </a:solidFill>
                <a:latin typeface="Calibri"/>
                <a:cs typeface="Calibri"/>
              </a:rPr>
              <a:t> </a:t>
            </a:r>
            <a:r>
              <a:rPr sz="762" b="1" spc="6" dirty="0">
                <a:solidFill>
                  <a:srgbClr val="FFFFFF"/>
                </a:solidFill>
                <a:latin typeface="Calibri"/>
                <a:cs typeface="Calibri"/>
              </a:rPr>
              <a:t>BIM </a:t>
            </a:r>
            <a:r>
              <a:rPr sz="762" b="1" spc="-168" dirty="0">
                <a:solidFill>
                  <a:srgbClr val="FFFFFF"/>
                </a:solidFill>
                <a:latin typeface="Calibri"/>
                <a:cs typeface="Calibri"/>
              </a:rPr>
              <a:t> </a:t>
            </a:r>
            <a:r>
              <a:rPr sz="762" b="1" spc="4" dirty="0">
                <a:solidFill>
                  <a:srgbClr val="FFFFFF"/>
                </a:solidFill>
                <a:latin typeface="Calibri"/>
                <a:cs typeface="Calibri"/>
              </a:rPr>
              <a:t>Architecte</a:t>
            </a:r>
            <a:r>
              <a:rPr sz="762" b="1" spc="-42" dirty="0">
                <a:solidFill>
                  <a:srgbClr val="FFFFFF"/>
                </a:solidFill>
                <a:latin typeface="Calibri"/>
                <a:cs typeface="Calibri"/>
              </a:rPr>
              <a:t> </a:t>
            </a:r>
            <a:r>
              <a:rPr sz="762" b="1" spc="4" dirty="0">
                <a:solidFill>
                  <a:srgbClr val="FFFFFF"/>
                </a:solidFill>
                <a:latin typeface="Calibri"/>
                <a:cs typeface="Calibri"/>
              </a:rPr>
              <a:t>Mandataire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4" dirty="0">
                <a:solidFill>
                  <a:srgbClr val="FFFFFF"/>
                </a:solidFill>
                <a:latin typeface="Calibri"/>
                <a:cs typeface="Calibri"/>
              </a:rPr>
              <a:t>Chomette-Lupi</a:t>
            </a:r>
            <a:r>
              <a:rPr sz="762" b="1" spc="-38" dirty="0">
                <a:solidFill>
                  <a:srgbClr val="FFFFFF"/>
                </a:solidFill>
                <a:latin typeface="Calibri"/>
                <a:cs typeface="Calibri"/>
              </a:rPr>
              <a:t> </a:t>
            </a:r>
            <a:r>
              <a:rPr sz="762" b="1" spc="2" dirty="0">
                <a:solidFill>
                  <a:srgbClr val="FFFFFF"/>
                </a:solidFill>
                <a:latin typeface="Calibri"/>
                <a:cs typeface="Calibri"/>
              </a:rPr>
              <a:t>et</a:t>
            </a:r>
            <a:r>
              <a:rPr sz="762" b="1" dirty="0">
                <a:solidFill>
                  <a:srgbClr val="FFFFFF"/>
                </a:solidFill>
                <a:latin typeface="Calibri"/>
                <a:cs typeface="Calibri"/>
              </a:rPr>
              <a:t> </a:t>
            </a:r>
            <a:r>
              <a:rPr sz="762" b="1" spc="2" dirty="0">
                <a:solidFill>
                  <a:srgbClr val="FFFFFF"/>
                </a:solidFill>
                <a:latin typeface="Calibri"/>
                <a:cs typeface="Calibri"/>
              </a:rPr>
              <a:t>Associés-Architectes</a:t>
            </a:r>
            <a:endParaRPr sz="762" dirty="0">
              <a:latin typeface="Calibri"/>
              <a:cs typeface="Calibri"/>
            </a:endParaRPr>
          </a:p>
          <a:p>
            <a:pPr marL="4839">
              <a:spcBef>
                <a:spcPts val="4"/>
              </a:spcBef>
            </a:pPr>
            <a:r>
              <a:rPr sz="762" b="1" spc="6" dirty="0">
                <a:solidFill>
                  <a:srgbClr val="FFFFFF"/>
                </a:solidFill>
                <a:latin typeface="Calibri"/>
                <a:cs typeface="Calibri"/>
              </a:rPr>
              <a:t>Ar</a:t>
            </a:r>
            <a:r>
              <a:rPr sz="762" b="1" spc="4" dirty="0">
                <a:solidFill>
                  <a:srgbClr val="FFFFFF"/>
                </a:solidFill>
                <a:latin typeface="Calibri"/>
                <a:cs typeface="Calibri"/>
              </a:rPr>
              <a:t>ch</a:t>
            </a:r>
            <a:r>
              <a:rPr sz="762" b="1" spc="-2" dirty="0">
                <a:solidFill>
                  <a:srgbClr val="FFFFFF"/>
                </a:solidFill>
                <a:latin typeface="Calibri"/>
                <a:cs typeface="Calibri"/>
              </a:rPr>
              <a:t>i</a:t>
            </a:r>
            <a:r>
              <a:rPr sz="762" b="1" spc="4" dirty="0">
                <a:solidFill>
                  <a:srgbClr val="FFFFFF"/>
                </a:solidFill>
                <a:latin typeface="Calibri"/>
                <a:cs typeface="Calibri"/>
              </a:rPr>
              <a:t>tec</a:t>
            </a:r>
            <a:r>
              <a:rPr sz="762" b="1" spc="-4" dirty="0">
                <a:solidFill>
                  <a:srgbClr val="FFFFFF"/>
                </a:solidFill>
                <a:latin typeface="Calibri"/>
                <a:cs typeface="Calibri"/>
              </a:rPr>
              <a:t>t</a:t>
            </a:r>
            <a:r>
              <a:rPr sz="762" b="1" spc="6" dirty="0">
                <a:solidFill>
                  <a:srgbClr val="FFFFFF"/>
                </a:solidFill>
                <a:latin typeface="Calibri"/>
                <a:cs typeface="Calibri"/>
              </a:rPr>
              <a:t>e</a:t>
            </a:r>
            <a:r>
              <a:rPr sz="762" b="1" spc="-42" dirty="0">
                <a:solidFill>
                  <a:srgbClr val="FFFFFF"/>
                </a:solidFill>
                <a:latin typeface="Calibri"/>
                <a:cs typeface="Calibri"/>
              </a:rPr>
              <a:t> </a:t>
            </a:r>
            <a:r>
              <a:rPr sz="762" b="1" dirty="0">
                <a:solidFill>
                  <a:srgbClr val="FFFFFF"/>
                </a:solidFill>
                <a:latin typeface="Calibri"/>
                <a:cs typeface="Calibri"/>
              </a:rPr>
              <a:t>asso</a:t>
            </a:r>
            <a:r>
              <a:rPr sz="762" b="1" spc="2" dirty="0">
                <a:solidFill>
                  <a:srgbClr val="FFFFFF"/>
                </a:solidFill>
                <a:latin typeface="Calibri"/>
                <a:cs typeface="Calibri"/>
              </a:rPr>
              <a:t>ci</a:t>
            </a:r>
            <a:r>
              <a:rPr sz="762" b="1" spc="6" dirty="0">
                <a:solidFill>
                  <a:srgbClr val="FFFFFF"/>
                </a:solidFill>
                <a:latin typeface="Calibri"/>
                <a:cs typeface="Calibri"/>
              </a:rPr>
              <a:t>é</a:t>
            </a:r>
            <a:r>
              <a:rPr sz="762" b="1" spc="4" dirty="0">
                <a:solidFill>
                  <a:srgbClr val="FFFFFF"/>
                </a:solidFill>
                <a:latin typeface="Calibri"/>
                <a:cs typeface="Calibri"/>
              </a:rPr>
              <a:t>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6" dirty="0">
                <a:solidFill>
                  <a:srgbClr val="FFFFFF"/>
                </a:solidFill>
                <a:latin typeface="Calibri"/>
                <a:cs typeface="Calibri"/>
              </a:rPr>
              <a:t>Ate</a:t>
            </a:r>
            <a:r>
              <a:rPr sz="762" b="1" spc="-2" dirty="0">
                <a:solidFill>
                  <a:srgbClr val="FFFFFF"/>
                </a:solidFill>
                <a:latin typeface="Calibri"/>
                <a:cs typeface="Calibri"/>
              </a:rPr>
              <a:t>l</a:t>
            </a:r>
            <a:r>
              <a:rPr sz="762" b="1" spc="2" dirty="0">
                <a:solidFill>
                  <a:srgbClr val="FFFFFF"/>
                </a:solidFill>
                <a:latin typeface="Calibri"/>
                <a:cs typeface="Calibri"/>
              </a:rPr>
              <a:t>ie</a:t>
            </a:r>
            <a:r>
              <a:rPr sz="762" b="1" spc="4" dirty="0">
                <a:solidFill>
                  <a:srgbClr val="FFFFFF"/>
                </a:solidFill>
                <a:latin typeface="Calibri"/>
                <a:cs typeface="Calibri"/>
              </a:rPr>
              <a:t>r</a:t>
            </a:r>
            <a:r>
              <a:rPr sz="762" b="1" spc="-17" dirty="0">
                <a:solidFill>
                  <a:srgbClr val="FFFFFF"/>
                </a:solidFill>
                <a:latin typeface="Calibri"/>
                <a:cs typeface="Calibri"/>
              </a:rPr>
              <a:t> </a:t>
            </a:r>
            <a:r>
              <a:rPr sz="762" b="1" spc="2" dirty="0">
                <a:solidFill>
                  <a:srgbClr val="FFFFFF"/>
                </a:solidFill>
                <a:latin typeface="Calibri"/>
                <a:cs typeface="Calibri"/>
              </a:rPr>
              <a:t>Lo</a:t>
            </a:r>
            <a:r>
              <a:rPr sz="762" b="1" spc="4" dirty="0">
                <a:solidFill>
                  <a:srgbClr val="FFFFFF"/>
                </a:solidFill>
                <a:latin typeface="Calibri"/>
                <a:cs typeface="Calibri"/>
              </a:rPr>
              <a:t>yer</a:t>
            </a:r>
            <a:endParaRPr sz="762" dirty="0">
              <a:latin typeface="Calibri"/>
              <a:cs typeface="Calibri"/>
            </a:endParaRPr>
          </a:p>
        </p:txBody>
      </p:sp>
      <p:sp>
        <p:nvSpPr>
          <p:cNvPr id="15" name="object 9">
            <a:extLst>
              <a:ext uri="{FF2B5EF4-FFF2-40B4-BE49-F238E27FC236}">
                <a16:creationId xmlns:a16="http://schemas.microsoft.com/office/drawing/2014/main" id="{F5B9B0B0-2319-420C-BA66-F2735611F3B9}"/>
              </a:ext>
            </a:extLst>
          </p:cNvPr>
          <p:cNvSpPr txBox="1"/>
          <p:nvPr/>
        </p:nvSpPr>
        <p:spPr>
          <a:xfrm>
            <a:off x="4434459" y="6324952"/>
            <a:ext cx="3017520" cy="358777"/>
          </a:xfrm>
          <a:prstGeom prst="rect">
            <a:avLst/>
          </a:prstGeom>
        </p:spPr>
        <p:txBody>
          <a:bodyPr vert="horz" wrap="square" lIns="0" tIns="4596" rIns="0" bIns="0" rtlCol="0">
            <a:spAutoFit/>
          </a:bodyPr>
          <a:lstStyle/>
          <a:p>
            <a:pPr marL="4839" marR="1935" indent="-242">
              <a:lnSpc>
                <a:spcPct val="101400"/>
              </a:lnSpc>
              <a:spcBef>
                <a:spcPts val="36"/>
              </a:spcBef>
            </a:pPr>
            <a:r>
              <a:rPr sz="762" b="1" spc="4" dirty="0">
                <a:solidFill>
                  <a:srgbClr val="FFFFFF"/>
                </a:solidFill>
                <a:latin typeface="Calibri"/>
                <a:cs typeface="Calibri"/>
              </a:rPr>
              <a:t>Lycée</a:t>
            </a:r>
            <a:r>
              <a:rPr sz="762" b="1" spc="-13" dirty="0">
                <a:solidFill>
                  <a:srgbClr val="FFFFFF"/>
                </a:solidFill>
                <a:latin typeface="Calibri"/>
                <a:cs typeface="Calibri"/>
              </a:rPr>
              <a:t> </a:t>
            </a:r>
            <a:r>
              <a:rPr sz="762" b="1" spc="6" dirty="0">
                <a:solidFill>
                  <a:srgbClr val="FFFFFF"/>
                </a:solidFill>
                <a:latin typeface="Calibri"/>
                <a:cs typeface="Calibri"/>
              </a:rPr>
              <a:t>Simone</a:t>
            </a:r>
            <a:r>
              <a:rPr sz="762" b="1" spc="-13" dirty="0">
                <a:solidFill>
                  <a:srgbClr val="FFFFFF"/>
                </a:solidFill>
                <a:latin typeface="Calibri"/>
                <a:cs typeface="Calibri"/>
              </a:rPr>
              <a:t> </a:t>
            </a:r>
            <a:r>
              <a:rPr sz="762" b="1" spc="2" dirty="0">
                <a:solidFill>
                  <a:srgbClr val="FFFFFF"/>
                </a:solidFill>
                <a:latin typeface="Calibri"/>
                <a:cs typeface="Calibri"/>
              </a:rPr>
              <a:t>Veil</a:t>
            </a:r>
            <a:r>
              <a:rPr sz="762" b="1" spc="-4" dirty="0">
                <a:solidFill>
                  <a:srgbClr val="FFFFFF"/>
                </a:solidFill>
                <a:latin typeface="Calibri"/>
                <a:cs typeface="Calibri"/>
              </a:rPr>
              <a:t> </a:t>
            </a:r>
            <a:r>
              <a:rPr sz="762" b="1" spc="2" dirty="0">
                <a:solidFill>
                  <a:srgbClr val="FFFFFF"/>
                </a:solidFill>
                <a:latin typeface="Calibri"/>
                <a:cs typeface="Calibri"/>
              </a:rPr>
              <a:t>–Région</a:t>
            </a:r>
            <a:r>
              <a:rPr sz="762" b="1" spc="-2" dirty="0">
                <a:solidFill>
                  <a:srgbClr val="FFFFFF"/>
                </a:solidFill>
                <a:latin typeface="Calibri"/>
                <a:cs typeface="Calibri"/>
              </a:rPr>
              <a:t> </a:t>
            </a:r>
            <a:r>
              <a:rPr sz="762" b="1" spc="4" dirty="0">
                <a:solidFill>
                  <a:srgbClr val="FFFFFF"/>
                </a:solidFill>
                <a:latin typeface="Calibri"/>
                <a:cs typeface="Calibri"/>
              </a:rPr>
              <a:t>Bretagne</a:t>
            </a:r>
            <a:r>
              <a:rPr sz="762" b="1" spc="-21" dirty="0">
                <a:solidFill>
                  <a:srgbClr val="FFFFFF"/>
                </a:solidFill>
                <a:latin typeface="Calibri"/>
                <a:cs typeface="Calibri"/>
              </a:rPr>
              <a:t> </a:t>
            </a:r>
            <a:r>
              <a:rPr sz="762" b="1" spc="6" dirty="0">
                <a:solidFill>
                  <a:srgbClr val="FFFFFF"/>
                </a:solidFill>
                <a:latin typeface="Calibri"/>
                <a:cs typeface="Calibri"/>
              </a:rPr>
              <a:t>–</a:t>
            </a:r>
            <a:r>
              <a:rPr sz="762" b="1" spc="13" dirty="0">
                <a:solidFill>
                  <a:srgbClr val="FFFFFF"/>
                </a:solidFill>
                <a:latin typeface="Calibri"/>
                <a:cs typeface="Calibri"/>
              </a:rPr>
              <a:t> </a:t>
            </a:r>
            <a:r>
              <a:rPr sz="762" b="1" spc="4" dirty="0">
                <a:solidFill>
                  <a:srgbClr val="FFFFFF"/>
                </a:solidFill>
                <a:latin typeface="Calibri"/>
                <a:cs typeface="Calibri"/>
              </a:rPr>
              <a:t>Lycée</a:t>
            </a:r>
            <a:r>
              <a:rPr sz="762" b="1" spc="-11" dirty="0">
                <a:solidFill>
                  <a:srgbClr val="FFFFFF"/>
                </a:solidFill>
                <a:latin typeface="Calibri"/>
                <a:cs typeface="Calibri"/>
              </a:rPr>
              <a:t> </a:t>
            </a:r>
            <a:r>
              <a:rPr sz="762" b="1" spc="2" dirty="0">
                <a:solidFill>
                  <a:srgbClr val="FFFFFF"/>
                </a:solidFill>
                <a:latin typeface="Calibri"/>
                <a:cs typeface="Calibri"/>
              </a:rPr>
              <a:t>PassivHaus</a:t>
            </a:r>
            <a:r>
              <a:rPr sz="762" b="1" spc="23" dirty="0">
                <a:solidFill>
                  <a:srgbClr val="FFFFFF"/>
                </a:solidFill>
                <a:latin typeface="Calibri"/>
                <a:cs typeface="Calibri"/>
              </a:rPr>
              <a:t> </a:t>
            </a:r>
            <a:r>
              <a:rPr sz="762" b="1" spc="6" dirty="0">
                <a:solidFill>
                  <a:srgbClr val="FFFFFF"/>
                </a:solidFill>
                <a:latin typeface="Calibri"/>
                <a:cs typeface="Calibri"/>
              </a:rPr>
              <a:t>–</a:t>
            </a:r>
            <a:r>
              <a:rPr sz="762" b="1" spc="11" dirty="0">
                <a:solidFill>
                  <a:srgbClr val="FFFFFF"/>
                </a:solidFill>
                <a:latin typeface="Calibri"/>
                <a:cs typeface="Calibri"/>
              </a:rPr>
              <a:t> </a:t>
            </a:r>
            <a:r>
              <a:rPr sz="762" b="1" spc="4" dirty="0">
                <a:solidFill>
                  <a:srgbClr val="FFFFFF"/>
                </a:solidFill>
                <a:latin typeface="Calibri"/>
                <a:cs typeface="Calibri"/>
              </a:rPr>
              <a:t>Conception</a:t>
            </a:r>
            <a:r>
              <a:rPr sz="762" b="1" spc="-38" dirty="0">
                <a:solidFill>
                  <a:srgbClr val="FFFFFF"/>
                </a:solidFill>
                <a:latin typeface="Calibri"/>
                <a:cs typeface="Calibri"/>
              </a:rPr>
              <a:t> </a:t>
            </a:r>
            <a:r>
              <a:rPr sz="762" b="1" spc="6" dirty="0">
                <a:solidFill>
                  <a:srgbClr val="FFFFFF"/>
                </a:solidFill>
                <a:latin typeface="Calibri"/>
                <a:cs typeface="Calibri"/>
              </a:rPr>
              <a:t>BIM </a:t>
            </a:r>
            <a:r>
              <a:rPr sz="762" b="1" spc="-168" dirty="0">
                <a:solidFill>
                  <a:srgbClr val="FFFFFF"/>
                </a:solidFill>
                <a:latin typeface="Calibri"/>
                <a:cs typeface="Calibri"/>
              </a:rPr>
              <a:t> </a:t>
            </a:r>
            <a:r>
              <a:rPr sz="762" b="1" spc="4" dirty="0">
                <a:solidFill>
                  <a:srgbClr val="FFFFFF"/>
                </a:solidFill>
                <a:latin typeface="Calibri"/>
                <a:cs typeface="Calibri"/>
              </a:rPr>
              <a:t>Architecte</a:t>
            </a:r>
            <a:r>
              <a:rPr sz="762" b="1" spc="-42" dirty="0">
                <a:solidFill>
                  <a:srgbClr val="FFFFFF"/>
                </a:solidFill>
                <a:latin typeface="Calibri"/>
                <a:cs typeface="Calibri"/>
              </a:rPr>
              <a:t> </a:t>
            </a:r>
            <a:r>
              <a:rPr sz="762" b="1" spc="4" dirty="0">
                <a:solidFill>
                  <a:srgbClr val="FFFFFF"/>
                </a:solidFill>
                <a:latin typeface="Calibri"/>
                <a:cs typeface="Calibri"/>
              </a:rPr>
              <a:t>Mandataire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4" dirty="0">
                <a:solidFill>
                  <a:srgbClr val="FFFFFF"/>
                </a:solidFill>
                <a:latin typeface="Calibri"/>
                <a:cs typeface="Calibri"/>
              </a:rPr>
              <a:t>Chomette-Lupi</a:t>
            </a:r>
            <a:r>
              <a:rPr sz="762" b="1" spc="-38" dirty="0">
                <a:solidFill>
                  <a:srgbClr val="FFFFFF"/>
                </a:solidFill>
                <a:latin typeface="Calibri"/>
                <a:cs typeface="Calibri"/>
              </a:rPr>
              <a:t> </a:t>
            </a:r>
            <a:r>
              <a:rPr sz="762" b="1" spc="2" dirty="0">
                <a:solidFill>
                  <a:srgbClr val="FFFFFF"/>
                </a:solidFill>
                <a:latin typeface="Calibri"/>
                <a:cs typeface="Calibri"/>
              </a:rPr>
              <a:t>et</a:t>
            </a:r>
            <a:r>
              <a:rPr sz="762" b="1" dirty="0">
                <a:solidFill>
                  <a:srgbClr val="FFFFFF"/>
                </a:solidFill>
                <a:latin typeface="Calibri"/>
                <a:cs typeface="Calibri"/>
              </a:rPr>
              <a:t> </a:t>
            </a:r>
            <a:r>
              <a:rPr sz="762" b="1" spc="2" dirty="0">
                <a:solidFill>
                  <a:srgbClr val="FFFFFF"/>
                </a:solidFill>
                <a:latin typeface="Calibri"/>
                <a:cs typeface="Calibri"/>
              </a:rPr>
              <a:t>Associés-Architectes</a:t>
            </a:r>
            <a:endParaRPr sz="762" dirty="0">
              <a:latin typeface="Calibri"/>
              <a:cs typeface="Calibri"/>
            </a:endParaRPr>
          </a:p>
          <a:p>
            <a:pPr marL="4839">
              <a:spcBef>
                <a:spcPts val="4"/>
              </a:spcBef>
            </a:pPr>
            <a:r>
              <a:rPr sz="762" b="1" spc="6" dirty="0">
                <a:solidFill>
                  <a:srgbClr val="FFFFFF"/>
                </a:solidFill>
                <a:latin typeface="Calibri"/>
                <a:cs typeface="Calibri"/>
              </a:rPr>
              <a:t>Ar</a:t>
            </a:r>
            <a:r>
              <a:rPr sz="762" b="1" spc="4" dirty="0">
                <a:solidFill>
                  <a:srgbClr val="FFFFFF"/>
                </a:solidFill>
                <a:latin typeface="Calibri"/>
                <a:cs typeface="Calibri"/>
              </a:rPr>
              <a:t>ch</a:t>
            </a:r>
            <a:r>
              <a:rPr sz="762" b="1" spc="-2" dirty="0">
                <a:solidFill>
                  <a:srgbClr val="FFFFFF"/>
                </a:solidFill>
                <a:latin typeface="Calibri"/>
                <a:cs typeface="Calibri"/>
              </a:rPr>
              <a:t>i</a:t>
            </a:r>
            <a:r>
              <a:rPr sz="762" b="1" spc="4" dirty="0">
                <a:solidFill>
                  <a:srgbClr val="FFFFFF"/>
                </a:solidFill>
                <a:latin typeface="Calibri"/>
                <a:cs typeface="Calibri"/>
              </a:rPr>
              <a:t>tec</a:t>
            </a:r>
            <a:r>
              <a:rPr sz="762" b="1" spc="-4" dirty="0">
                <a:solidFill>
                  <a:srgbClr val="FFFFFF"/>
                </a:solidFill>
                <a:latin typeface="Calibri"/>
                <a:cs typeface="Calibri"/>
              </a:rPr>
              <a:t>t</a:t>
            </a:r>
            <a:r>
              <a:rPr sz="762" b="1" spc="6" dirty="0">
                <a:solidFill>
                  <a:srgbClr val="FFFFFF"/>
                </a:solidFill>
                <a:latin typeface="Calibri"/>
                <a:cs typeface="Calibri"/>
              </a:rPr>
              <a:t>e</a:t>
            </a:r>
            <a:r>
              <a:rPr sz="762" b="1" spc="-42" dirty="0">
                <a:solidFill>
                  <a:srgbClr val="FFFFFF"/>
                </a:solidFill>
                <a:latin typeface="Calibri"/>
                <a:cs typeface="Calibri"/>
              </a:rPr>
              <a:t> </a:t>
            </a:r>
            <a:r>
              <a:rPr sz="762" b="1" dirty="0">
                <a:solidFill>
                  <a:srgbClr val="FFFFFF"/>
                </a:solidFill>
                <a:latin typeface="Calibri"/>
                <a:cs typeface="Calibri"/>
              </a:rPr>
              <a:t>asso</a:t>
            </a:r>
            <a:r>
              <a:rPr sz="762" b="1" spc="2" dirty="0">
                <a:solidFill>
                  <a:srgbClr val="FFFFFF"/>
                </a:solidFill>
                <a:latin typeface="Calibri"/>
                <a:cs typeface="Calibri"/>
              </a:rPr>
              <a:t>ci</a:t>
            </a:r>
            <a:r>
              <a:rPr sz="762" b="1" spc="6" dirty="0">
                <a:solidFill>
                  <a:srgbClr val="FFFFFF"/>
                </a:solidFill>
                <a:latin typeface="Calibri"/>
                <a:cs typeface="Calibri"/>
              </a:rPr>
              <a:t>é</a:t>
            </a:r>
            <a:r>
              <a:rPr sz="762" b="1" spc="4" dirty="0">
                <a:solidFill>
                  <a:srgbClr val="FFFFFF"/>
                </a:solidFill>
                <a:latin typeface="Calibri"/>
                <a:cs typeface="Calibri"/>
              </a:rPr>
              <a:t> </a:t>
            </a:r>
            <a:r>
              <a:rPr sz="762" b="1" spc="2" dirty="0">
                <a:solidFill>
                  <a:srgbClr val="FFFFFF"/>
                </a:solidFill>
                <a:latin typeface="Calibri"/>
                <a:cs typeface="Calibri"/>
              </a:rPr>
              <a:t>:</a:t>
            </a:r>
            <a:r>
              <a:rPr sz="762" b="1" spc="8" dirty="0">
                <a:solidFill>
                  <a:srgbClr val="FFFFFF"/>
                </a:solidFill>
                <a:latin typeface="Calibri"/>
                <a:cs typeface="Calibri"/>
              </a:rPr>
              <a:t> </a:t>
            </a:r>
            <a:r>
              <a:rPr sz="762" b="1" spc="6" dirty="0">
                <a:solidFill>
                  <a:srgbClr val="FFFFFF"/>
                </a:solidFill>
                <a:latin typeface="Calibri"/>
                <a:cs typeface="Calibri"/>
              </a:rPr>
              <a:t>Ate</a:t>
            </a:r>
            <a:r>
              <a:rPr sz="762" b="1" spc="-2" dirty="0">
                <a:solidFill>
                  <a:srgbClr val="FFFFFF"/>
                </a:solidFill>
                <a:latin typeface="Calibri"/>
                <a:cs typeface="Calibri"/>
              </a:rPr>
              <a:t>l</a:t>
            </a:r>
            <a:r>
              <a:rPr sz="762" b="1" spc="2" dirty="0">
                <a:solidFill>
                  <a:srgbClr val="FFFFFF"/>
                </a:solidFill>
                <a:latin typeface="Calibri"/>
                <a:cs typeface="Calibri"/>
              </a:rPr>
              <a:t>ie</a:t>
            </a:r>
            <a:r>
              <a:rPr sz="762" b="1" spc="4" dirty="0">
                <a:solidFill>
                  <a:srgbClr val="FFFFFF"/>
                </a:solidFill>
                <a:latin typeface="Calibri"/>
                <a:cs typeface="Calibri"/>
              </a:rPr>
              <a:t>r</a:t>
            </a:r>
            <a:r>
              <a:rPr sz="762" b="1" spc="-17" dirty="0">
                <a:solidFill>
                  <a:srgbClr val="FFFFFF"/>
                </a:solidFill>
                <a:latin typeface="Calibri"/>
                <a:cs typeface="Calibri"/>
              </a:rPr>
              <a:t> </a:t>
            </a:r>
            <a:r>
              <a:rPr sz="762" b="1" spc="2" dirty="0">
                <a:solidFill>
                  <a:srgbClr val="FFFFFF"/>
                </a:solidFill>
                <a:latin typeface="Calibri"/>
                <a:cs typeface="Calibri"/>
              </a:rPr>
              <a:t>Lo</a:t>
            </a:r>
            <a:r>
              <a:rPr sz="762" b="1" spc="4" dirty="0">
                <a:solidFill>
                  <a:srgbClr val="FFFFFF"/>
                </a:solidFill>
                <a:latin typeface="Calibri"/>
                <a:cs typeface="Calibri"/>
              </a:rPr>
              <a:t>yer</a:t>
            </a:r>
            <a:endParaRPr sz="762" dirty="0">
              <a:latin typeface="Calibri"/>
              <a:cs typeface="Calibri"/>
            </a:endParaRPr>
          </a:p>
        </p:txBody>
      </p:sp>
      <p:sp>
        <p:nvSpPr>
          <p:cNvPr id="17" name="object 9">
            <a:extLst>
              <a:ext uri="{FF2B5EF4-FFF2-40B4-BE49-F238E27FC236}">
                <a16:creationId xmlns:a16="http://schemas.microsoft.com/office/drawing/2014/main" id="{8042E663-50CF-44D5-B8BD-E4FC5EF8D2B2}"/>
              </a:ext>
            </a:extLst>
          </p:cNvPr>
          <p:cNvSpPr txBox="1"/>
          <p:nvPr/>
        </p:nvSpPr>
        <p:spPr>
          <a:xfrm>
            <a:off x="7451979" y="905233"/>
            <a:ext cx="1753568" cy="145565"/>
          </a:xfrm>
          <a:prstGeom prst="rect">
            <a:avLst/>
          </a:prstGeom>
        </p:spPr>
        <p:txBody>
          <a:bodyPr vert="horz" wrap="square" lIns="0" tIns="4838" rIns="0" bIns="0" rtlCol="0">
            <a:spAutoFit/>
          </a:bodyPr>
          <a:lstStyle/>
          <a:p>
            <a:pPr marL="4839">
              <a:spcBef>
                <a:spcPts val="38"/>
              </a:spcBef>
              <a:tabLst>
                <a:tab pos="1748706" algn="l"/>
              </a:tabLst>
            </a:pPr>
            <a:r>
              <a:rPr lang="fr-FR" sz="914" b="1" u="heavy" dirty="0">
                <a:solidFill>
                  <a:srgbClr val="7B7D4C"/>
                </a:solidFill>
                <a:uFill>
                  <a:solidFill>
                    <a:srgbClr val="7B7D4C"/>
                  </a:solidFill>
                </a:uFill>
                <a:latin typeface="Century Gothic"/>
                <a:cs typeface="Century Gothic"/>
              </a:rPr>
              <a:t>Février</a:t>
            </a:r>
            <a:r>
              <a:rPr sz="914" b="1" u="heavy" spc="-10" dirty="0">
                <a:solidFill>
                  <a:srgbClr val="7B7D4C"/>
                </a:solidFill>
                <a:uFill>
                  <a:solidFill>
                    <a:srgbClr val="7B7D4C"/>
                  </a:solidFill>
                </a:uFill>
                <a:latin typeface="Century Gothic"/>
                <a:cs typeface="Century Gothic"/>
              </a:rPr>
              <a:t> </a:t>
            </a:r>
            <a:r>
              <a:rPr sz="914" b="1" u="heavy" spc="-2" dirty="0">
                <a:solidFill>
                  <a:srgbClr val="7B7D4C"/>
                </a:solidFill>
                <a:uFill>
                  <a:solidFill>
                    <a:srgbClr val="7B7D4C"/>
                  </a:solidFill>
                </a:uFill>
                <a:latin typeface="Century Gothic"/>
                <a:cs typeface="Century Gothic"/>
              </a:rPr>
              <a:t>201</a:t>
            </a:r>
            <a:r>
              <a:rPr lang="fr-FR" sz="914" b="1" u="heavy" spc="-2" dirty="0">
                <a:solidFill>
                  <a:srgbClr val="7B7D4C"/>
                </a:solidFill>
                <a:uFill>
                  <a:solidFill>
                    <a:srgbClr val="7B7D4C"/>
                  </a:solidFill>
                </a:uFill>
                <a:latin typeface="Century Gothic"/>
                <a:cs typeface="Century Gothic"/>
              </a:rPr>
              <a:t>7</a:t>
            </a:r>
            <a:r>
              <a:rPr sz="914" b="1" u="heavy" spc="-2" dirty="0">
                <a:solidFill>
                  <a:srgbClr val="7B7D4C"/>
                </a:solidFill>
                <a:uFill>
                  <a:solidFill>
                    <a:srgbClr val="7B7D4C"/>
                  </a:solidFill>
                </a:uFill>
                <a:latin typeface="Century Gothic"/>
                <a:cs typeface="Century Gothic"/>
              </a:rPr>
              <a:t>	</a:t>
            </a:r>
            <a:endParaRPr sz="914" dirty="0">
              <a:latin typeface="Century Gothic"/>
              <a:cs typeface="Century Gothic"/>
            </a:endParaRPr>
          </a:p>
        </p:txBody>
      </p:sp>
      <p:sp>
        <p:nvSpPr>
          <p:cNvPr id="18" name="Titre 1">
            <a:extLst>
              <a:ext uri="{FF2B5EF4-FFF2-40B4-BE49-F238E27FC236}">
                <a16:creationId xmlns:a16="http://schemas.microsoft.com/office/drawing/2014/main" id="{857EDCA0-ED38-486F-ABC8-C03D7CA3E139}"/>
              </a:ext>
            </a:extLst>
          </p:cNvPr>
          <p:cNvSpPr txBox="1">
            <a:spLocks/>
          </p:cNvSpPr>
          <p:nvPr/>
        </p:nvSpPr>
        <p:spPr>
          <a:xfrm>
            <a:off x="-84434" y="34480"/>
            <a:ext cx="7568391" cy="7426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a:latin typeface="Kunstler Script" panose="030304020206070D0D06" pitchFamily="66" charset="0"/>
              </a:rPr>
              <a:t>Du trait de crayon à la réalité, Bois et Nature au lycée Simone Veil de Liffré</a:t>
            </a:r>
            <a:endParaRPr lang="fr-FR" sz="2800" dirty="0">
              <a:latin typeface="Kunstler Script" panose="030304020206070D0D06" pitchFamily="66" charset="0"/>
            </a:endParaRPr>
          </a:p>
        </p:txBody>
      </p:sp>
    </p:spTree>
    <p:extLst>
      <p:ext uri="{BB962C8B-B14F-4D97-AF65-F5344CB8AC3E}">
        <p14:creationId xmlns:p14="http://schemas.microsoft.com/office/powerpoint/2010/main" val="152716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914</TotalTime>
  <Words>4559</Words>
  <Application>Microsoft Office PowerPoint</Application>
  <PresentationFormat>Affichage à l'écran (4:3)</PresentationFormat>
  <Paragraphs>624</Paragraphs>
  <Slides>37</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Arial</vt:lpstr>
      <vt:lpstr>Calibri</vt:lpstr>
      <vt:lpstr>Calibri Light</vt:lpstr>
      <vt:lpstr>Century Gothic</vt:lpstr>
      <vt:lpstr>Gill Sans MT</vt:lpstr>
      <vt:lpstr>Kunstler Script</vt:lpstr>
      <vt:lpstr>Verdana</vt:lpstr>
      <vt:lpstr>Wingdings 3</vt:lpstr>
      <vt:lpstr>Thème Office</vt:lpstr>
      <vt:lpstr>Du trait de crayon à la réalité, Bois et Nature au lycée Simone Veil de Liffré</vt:lpstr>
      <vt:lpstr>LE SITE</vt:lpstr>
      <vt:lpstr>COMMENT IMPLANTER UN LYCEE SUR 4 HECTARES  ?</vt:lpstr>
      <vt:lpstr>LA VUE D’ENSEMBLE REMISE AU CONCOURS</vt:lpstr>
      <vt:lpstr>LE CONCOURS D’ARCHITECTURE</vt:lpstr>
      <vt:lpstr>LE CONCOURS D’ARCHITECTURE</vt:lpstr>
      <vt:lpstr>LE CONCOURS D’ARCHITECTURE</vt:lpstr>
      <vt:lpstr>LES ETUDES COLLABORATIVES EN BIM, L’EXEMPLE DU GALET</vt:lpstr>
      <vt:lpstr>LES ETUDES COLLABORATIVES EN BIM, L’EXEMPLE DU GALET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L’humain comme principale richesse de notre patrimoine + de 600 personnes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trait de crayon à la réalité</dc:title>
  <dc:creator>jean-pierre genaud</dc:creator>
  <cp:lastModifiedBy>Cao-10</cp:lastModifiedBy>
  <cp:revision>87</cp:revision>
  <dcterms:created xsi:type="dcterms:W3CDTF">2021-03-05T16:32:41Z</dcterms:created>
  <dcterms:modified xsi:type="dcterms:W3CDTF">2021-03-11T16:32:35Z</dcterms:modified>
</cp:coreProperties>
</file>